
<file path=[Content_Types].xml><?xml version="1.0" encoding="utf-8"?>
<Types xmlns="http://schemas.openxmlformats.org/package/2006/content-types">
  <Default Extension="xml" ContentType="application/xml"/>
  <Default Extension="svg" ContentType="image/svg+xml"/>
  <Default Extension="jpg" ContentType="image/jpeg"/>
  <Default Extension="tiff" ContentType="image/tif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3.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4.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943" r:id="rId5"/>
    <p:sldMasterId id="2147483863" r:id="rId6"/>
    <p:sldMasterId id="2147483966" r:id="rId7"/>
    <p:sldMasterId id="2147483987" r:id="rId8"/>
  </p:sldMasterIdLst>
  <p:notesMasterIdLst>
    <p:notesMasterId r:id="rId46"/>
  </p:notesMasterIdLst>
  <p:handoutMasterIdLst>
    <p:handoutMasterId r:id="rId47"/>
  </p:handoutMasterIdLst>
  <p:sldIdLst>
    <p:sldId id="1442" r:id="rId9"/>
    <p:sldId id="1729" r:id="rId10"/>
    <p:sldId id="1728" r:id="rId11"/>
    <p:sldId id="1535" r:id="rId12"/>
    <p:sldId id="1596" r:id="rId13"/>
    <p:sldId id="312" r:id="rId14"/>
    <p:sldId id="338" r:id="rId15"/>
    <p:sldId id="339" r:id="rId16"/>
    <p:sldId id="309" r:id="rId17"/>
    <p:sldId id="1692" r:id="rId18"/>
    <p:sldId id="1534" r:id="rId19"/>
    <p:sldId id="1706" r:id="rId20"/>
    <p:sldId id="1708" r:id="rId21"/>
    <p:sldId id="1707" r:id="rId22"/>
    <p:sldId id="1104" r:id="rId23"/>
    <p:sldId id="1709" r:id="rId24"/>
    <p:sldId id="1670" r:id="rId25"/>
    <p:sldId id="1710" r:id="rId26"/>
    <p:sldId id="1186" r:id="rId27"/>
    <p:sldId id="1711" r:id="rId28"/>
    <p:sldId id="1717" r:id="rId29"/>
    <p:sldId id="1682" r:id="rId30"/>
    <p:sldId id="1718" r:id="rId31"/>
    <p:sldId id="1712" r:id="rId32"/>
    <p:sldId id="1437" r:id="rId33"/>
    <p:sldId id="1662" r:id="rId34"/>
    <p:sldId id="1719" r:id="rId35"/>
    <p:sldId id="1720" r:id="rId36"/>
    <p:sldId id="1721" r:id="rId37"/>
    <p:sldId id="1722" r:id="rId38"/>
    <p:sldId id="1723" r:id="rId39"/>
    <p:sldId id="1724" r:id="rId40"/>
    <p:sldId id="1725" r:id="rId41"/>
    <p:sldId id="1726" r:id="rId42"/>
    <p:sldId id="1727" r:id="rId43"/>
    <p:sldId id="1713" r:id="rId44"/>
    <p:sldId id="1715" r:id="rId45"/>
  </p:sldIdLst>
  <p:sldSz cx="2437765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639">
          <p15:clr>
            <a:srgbClr val="A4A3A4"/>
          </p15:clr>
        </p15:guide>
        <p15:guide id="2" pos="15355">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010E1A"/>
    <a:srgbClr val="2686A7"/>
    <a:srgbClr val="1C2835"/>
    <a:srgbClr val="041B31"/>
    <a:srgbClr val="19232C"/>
    <a:srgbClr val="010101"/>
    <a:srgbClr val="010B15"/>
    <a:srgbClr val="061824"/>
    <a:srgbClr val="0E3751"/>
    <a:srgbClr val="0B121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0406B53-B4B7-4894-8583-644E77FB6B25}" v="535" dt="2019-07-19T06:19:20.023"/>
  </p1510:revLst>
</p1510:revInfo>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519" autoAdjust="0"/>
    <p:restoredTop sz="79341" autoAdjust="0"/>
  </p:normalViewPr>
  <p:slideViewPr>
    <p:cSldViewPr snapToGrid="0" snapToObjects="1">
      <p:cViewPr>
        <p:scale>
          <a:sx n="36" d="100"/>
          <a:sy n="36" d="100"/>
        </p:scale>
        <p:origin x="2296" y="624"/>
      </p:cViewPr>
      <p:guideLst>
        <p:guide orient="horz" pos="8639"/>
        <p:guide pos="15355"/>
      </p:guideLst>
    </p:cSldViewPr>
  </p:slideViewPr>
  <p:notesTextViewPr>
    <p:cViewPr>
      <p:scale>
        <a:sx n="100" d="100"/>
        <a:sy n="100" d="100"/>
      </p:scale>
      <p:origin x="0" y="0"/>
    </p:cViewPr>
  </p:notesTextViewPr>
  <p:sorterViewPr>
    <p:cViewPr>
      <p:scale>
        <a:sx n="24" d="100"/>
        <a:sy n="24" d="100"/>
      </p:scale>
      <p:origin x="0" y="0"/>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notesMaster" Target="notesMasters/notesMaster1.xml"/><Relationship Id="rId47" Type="http://schemas.openxmlformats.org/officeDocument/2006/relationships/handoutMaster" Target="handoutMasters/handoutMaster1.xml"/><Relationship Id="rId48" Type="http://schemas.openxmlformats.org/officeDocument/2006/relationships/presProps" Target="presProps.xml"/><Relationship Id="rId49" Type="http://schemas.openxmlformats.org/officeDocument/2006/relationships/viewProps" Target="viewProps.xml"/><Relationship Id="rId20" Type="http://schemas.openxmlformats.org/officeDocument/2006/relationships/slide" Target="slides/slide12.xml"/><Relationship Id="rId21" Type="http://schemas.openxmlformats.org/officeDocument/2006/relationships/slide" Target="slides/slide13.xml"/><Relationship Id="rId22" Type="http://schemas.openxmlformats.org/officeDocument/2006/relationships/slide" Target="slides/slide14.xml"/><Relationship Id="rId23" Type="http://schemas.openxmlformats.org/officeDocument/2006/relationships/slide" Target="slides/slide15.xml"/><Relationship Id="rId24" Type="http://schemas.openxmlformats.org/officeDocument/2006/relationships/slide" Target="slides/slide16.xml"/><Relationship Id="rId25" Type="http://schemas.openxmlformats.org/officeDocument/2006/relationships/slide" Target="slides/slide17.xml"/><Relationship Id="rId26" Type="http://schemas.openxmlformats.org/officeDocument/2006/relationships/slide" Target="slides/slide18.xml"/><Relationship Id="rId27" Type="http://schemas.openxmlformats.org/officeDocument/2006/relationships/slide" Target="slides/slide19.xml"/><Relationship Id="rId28" Type="http://schemas.openxmlformats.org/officeDocument/2006/relationships/slide" Target="slides/slide20.xml"/><Relationship Id="rId29" Type="http://schemas.openxmlformats.org/officeDocument/2006/relationships/slide" Target="slides/slide21.xml"/><Relationship Id="rId50" Type="http://schemas.openxmlformats.org/officeDocument/2006/relationships/theme" Target="theme/theme1.xml"/><Relationship Id="rId51" Type="http://schemas.openxmlformats.org/officeDocument/2006/relationships/tableStyles" Target="tableStyles.xml"/><Relationship Id="rId52" Type="http://schemas.microsoft.com/office/2015/10/relationships/revisionInfo" Target="revisionInfo.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Master" Target="slideMasters/slideMaster2.xml"/><Relationship Id="rId30" Type="http://schemas.openxmlformats.org/officeDocument/2006/relationships/slide" Target="slides/slide22.xml"/><Relationship Id="rId31" Type="http://schemas.openxmlformats.org/officeDocument/2006/relationships/slide" Target="slides/slide23.xml"/><Relationship Id="rId32" Type="http://schemas.openxmlformats.org/officeDocument/2006/relationships/slide" Target="slides/slide24.xml"/><Relationship Id="rId9" Type="http://schemas.openxmlformats.org/officeDocument/2006/relationships/slide" Target="slides/slide1.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slideMaster" Target="slideMasters/slideMaster5.xml"/><Relationship Id="rId33" Type="http://schemas.openxmlformats.org/officeDocument/2006/relationships/slide" Target="slides/slide25.xml"/><Relationship Id="rId34" Type="http://schemas.openxmlformats.org/officeDocument/2006/relationships/slide" Target="slides/slide26.xml"/><Relationship Id="rId35" Type="http://schemas.openxmlformats.org/officeDocument/2006/relationships/slide" Target="slides/slide27.xml"/><Relationship Id="rId36" Type="http://schemas.openxmlformats.org/officeDocument/2006/relationships/slide" Target="slides/slide28.xml"/><Relationship Id="rId10" Type="http://schemas.openxmlformats.org/officeDocument/2006/relationships/slide" Target="slides/slide2.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slide" Target="slides/slide5.xml"/><Relationship Id="rId14" Type="http://schemas.openxmlformats.org/officeDocument/2006/relationships/slide" Target="slides/slide6.xml"/><Relationship Id="rId15" Type="http://schemas.openxmlformats.org/officeDocument/2006/relationships/slide" Target="slides/slide7.xml"/><Relationship Id="rId16" Type="http://schemas.openxmlformats.org/officeDocument/2006/relationships/slide" Target="slides/slide8.xml"/><Relationship Id="rId17" Type="http://schemas.openxmlformats.org/officeDocument/2006/relationships/slide" Target="slides/slide9.xml"/><Relationship Id="rId18" Type="http://schemas.openxmlformats.org/officeDocument/2006/relationships/slide" Target="slides/slide10.xml"/><Relationship Id="rId19" Type="http://schemas.openxmlformats.org/officeDocument/2006/relationships/slide" Target="slides/slide11.xml"/><Relationship Id="rId37" Type="http://schemas.openxmlformats.org/officeDocument/2006/relationships/slide" Target="slides/slide29.xml"/><Relationship Id="rId38" Type="http://schemas.openxmlformats.org/officeDocument/2006/relationships/slide" Target="slides/slide30.xml"/><Relationship Id="rId39" Type="http://schemas.openxmlformats.org/officeDocument/2006/relationships/slide" Target="slides/slide31.xml"/><Relationship Id="rId40" Type="http://schemas.openxmlformats.org/officeDocument/2006/relationships/slide" Target="slides/slide32.xml"/><Relationship Id="rId41" Type="http://schemas.openxmlformats.org/officeDocument/2006/relationships/slide" Target="slides/slide33.xml"/><Relationship Id="rId42" Type="http://schemas.openxmlformats.org/officeDocument/2006/relationships/slide" Target="slides/slide34.xml"/><Relationship Id="rId43" Type="http://schemas.openxmlformats.org/officeDocument/2006/relationships/slide" Target="slides/slide35.xml"/><Relationship Id="rId44" Type="http://schemas.openxmlformats.org/officeDocument/2006/relationships/slide" Target="slides/slide36.xml"/><Relationship Id="rId45" Type="http://schemas.openxmlformats.org/officeDocument/2006/relationships/slide" Target="slides/slide3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215913B-7DAC-D845-BC1D-1E8B40EE75FD}" type="datetimeFigureOut">
              <a:t>12/7/19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BF664EA-9666-8E46-AD63-5B48980F3D2F}" type="slidenum">
              <a:t>‹Nr.›</a:t>
            </a:fld>
            <a:endParaRPr lang="en-US"/>
          </a:p>
        </p:txBody>
      </p:sp>
    </p:spTree>
    <p:extLst>
      <p:ext uri="{BB962C8B-B14F-4D97-AF65-F5344CB8AC3E}">
        <p14:creationId xmlns:p14="http://schemas.microsoft.com/office/powerpoint/2010/main" val="417971552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png>
</file>

<file path=ppt/media/image12.svg>
</file>

<file path=ppt/media/image13.jpg>
</file>

<file path=ppt/media/image14.png>
</file>

<file path=ppt/media/image15.png>
</file>

<file path=ppt/media/image16.tiff>
</file>

<file path=ppt/media/image17.tiff>
</file>

<file path=ppt/media/image18.tiff>
</file>

<file path=ppt/media/image19.tiff>
</file>

<file path=ppt/media/image2.png>
</file>

<file path=ppt/media/image20.png>
</file>

<file path=ppt/media/image21.png>
</file>

<file path=ppt/media/image22.png>
</file>

<file path=ppt/media/image23.png>
</file>

<file path=ppt/media/image24.jpg>
</file>

<file path=ppt/media/image25.png>
</file>

<file path=ppt/media/image26.png>
</file>

<file path=ppt/media/image27.jpg>
</file>

<file path=ppt/media/image28.png>
</file>

<file path=ppt/media/image29.png>
</file>

<file path=ppt/media/image3.jpg>
</file>

<file path=ppt/media/image30.jpg>
</file>

<file path=ppt/media/image31.jpg>
</file>

<file path=ppt/media/image32.pn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Lato Light"/>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Lato Light"/>
              </a:defRPr>
            </a:lvl1pPr>
          </a:lstStyle>
          <a:p>
            <a:fld id="{EFC10EE1-B198-C942-8235-326C972CBB30}" type="datetimeFigureOut">
              <a:rPr lang="en-US" smtClean="0"/>
              <a:pPr/>
              <a:t>12/7/19</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Lato Light"/>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Lato Light"/>
              </a:defRPr>
            </a:lvl1pPr>
          </a:lstStyle>
          <a:p>
            <a:fld id="{006BE02D-20C0-F840-AFAC-BEA99C74FDC2}" type="slidenum">
              <a:rPr lang="en-US" smtClean="0"/>
              <a:pPr/>
              <a:t>‹Nr.›</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kern="1200">
        <a:solidFill>
          <a:schemeClr val="tx1"/>
        </a:solidFill>
        <a:latin typeface="Lato Light"/>
        <a:ea typeface="+mn-ea"/>
        <a:cs typeface="+mn-cs"/>
      </a:defRPr>
    </a:lvl1pPr>
    <a:lvl2pPr marL="914217" algn="l" defTabSz="914217" rtl="0" eaLnBrk="1" latinLnBrk="0" hangingPunct="1">
      <a:defRPr sz="2400" kern="1200">
        <a:solidFill>
          <a:schemeClr val="tx1"/>
        </a:solidFill>
        <a:latin typeface="Lato Light"/>
        <a:ea typeface="+mn-ea"/>
        <a:cs typeface="+mn-cs"/>
      </a:defRPr>
    </a:lvl2pPr>
    <a:lvl3pPr marL="1828434" algn="l" defTabSz="914217" rtl="0" eaLnBrk="1" latinLnBrk="0" hangingPunct="1">
      <a:defRPr sz="2400" kern="1200">
        <a:solidFill>
          <a:schemeClr val="tx1"/>
        </a:solidFill>
        <a:latin typeface="Lato Light"/>
        <a:ea typeface="+mn-ea"/>
        <a:cs typeface="+mn-cs"/>
      </a:defRPr>
    </a:lvl3pPr>
    <a:lvl4pPr marL="2742651" algn="l" defTabSz="914217" rtl="0" eaLnBrk="1" latinLnBrk="0" hangingPunct="1">
      <a:defRPr sz="2400" kern="1200">
        <a:solidFill>
          <a:schemeClr val="tx1"/>
        </a:solidFill>
        <a:latin typeface="Lato Light"/>
        <a:ea typeface="+mn-ea"/>
        <a:cs typeface="+mn-cs"/>
      </a:defRPr>
    </a:lvl4pPr>
    <a:lvl5pPr marL="3656868" algn="l" defTabSz="914217" rtl="0" eaLnBrk="1" latinLnBrk="0" hangingPunct="1">
      <a:defRPr sz="2400" kern="1200">
        <a:solidFill>
          <a:schemeClr val="tx1"/>
        </a:solidFill>
        <a:latin typeface="Lato Light"/>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4997E1-3522-A746-8101-45C5C093B989}" type="slidenum">
              <a:rPr lang="en-US" smtClean="0"/>
              <a:t>6</a:t>
            </a:fld>
            <a:endParaRPr lang="en-US"/>
          </a:p>
        </p:txBody>
      </p:sp>
    </p:spTree>
    <p:extLst>
      <p:ext uri="{BB962C8B-B14F-4D97-AF65-F5344CB8AC3E}">
        <p14:creationId xmlns:p14="http://schemas.microsoft.com/office/powerpoint/2010/main" val="28442370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GT"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35</a:t>
            </a:fld>
            <a:endParaRPr lang="en-US" dirty="0"/>
          </a:p>
        </p:txBody>
      </p:sp>
    </p:spTree>
    <p:extLst>
      <p:ext uri="{BB962C8B-B14F-4D97-AF65-F5344CB8AC3E}">
        <p14:creationId xmlns:p14="http://schemas.microsoft.com/office/powerpoint/2010/main" val="40005392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4997E1-3522-A746-8101-45C5C093B989}" type="slidenum">
              <a:rPr lang="en-US" smtClean="0"/>
              <a:t>7</a:t>
            </a:fld>
            <a:endParaRPr lang="en-US"/>
          </a:p>
        </p:txBody>
      </p:sp>
    </p:spTree>
    <p:extLst>
      <p:ext uri="{BB962C8B-B14F-4D97-AF65-F5344CB8AC3E}">
        <p14:creationId xmlns:p14="http://schemas.microsoft.com/office/powerpoint/2010/main" val="29031766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4997E1-3522-A746-8101-45C5C093B989}" type="slidenum">
              <a:rPr lang="en-US" smtClean="0"/>
              <a:t>8</a:t>
            </a:fld>
            <a:endParaRPr lang="en-US"/>
          </a:p>
        </p:txBody>
      </p:sp>
    </p:spTree>
    <p:extLst>
      <p:ext uri="{BB962C8B-B14F-4D97-AF65-F5344CB8AC3E}">
        <p14:creationId xmlns:p14="http://schemas.microsoft.com/office/powerpoint/2010/main" val="19871192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104997E1-3522-A746-8101-45C5C093B98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686896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Please Install Lato Font Before to</a:t>
            </a:r>
            <a:r>
              <a:rPr lang="en-US" baseline="0"/>
              <a:t> work on your presentation you can download for free lato font here http://www.fontsquirrel.com/fonts/LATO</a:t>
            </a:r>
            <a:endParaRPr lang="en-US"/>
          </a:p>
        </p:txBody>
      </p:sp>
      <p:sp>
        <p:nvSpPr>
          <p:cNvPr id="4" name="Slide Number Placeholder 3"/>
          <p:cNvSpPr>
            <a:spLocks noGrp="1"/>
          </p:cNvSpPr>
          <p:nvPr>
            <p:ph type="sldNum" sz="quarter" idx="10"/>
          </p:nvPr>
        </p:nvSpPr>
        <p:spPr/>
        <p:txBody>
          <a:bodyPr/>
          <a:lstStyle/>
          <a:p>
            <a:fld id="{006BE02D-20C0-F840-AFAC-BEA99C74FDC2}" type="slidenum">
              <a:rPr lang="en-US" smtClean="0"/>
              <a:pPr/>
              <a:t>16</a:t>
            </a:fld>
            <a:endParaRPr lang="en-US" dirty="0"/>
          </a:p>
        </p:txBody>
      </p:sp>
    </p:spTree>
    <p:extLst>
      <p:ext uri="{BB962C8B-B14F-4D97-AF65-F5344CB8AC3E}">
        <p14:creationId xmlns:p14="http://schemas.microsoft.com/office/powerpoint/2010/main" val="12891047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Please Install Lato Font Before to</a:t>
            </a:r>
            <a:r>
              <a:rPr lang="en-US" baseline="0"/>
              <a:t> work on your presentation you can download for free lato font here http://www.fontsquirrel.com/fonts/LATO</a:t>
            </a:r>
            <a:endParaRPr lang="en-US"/>
          </a:p>
        </p:txBody>
      </p:sp>
      <p:sp>
        <p:nvSpPr>
          <p:cNvPr id="4" name="Slide Number Placeholder 3"/>
          <p:cNvSpPr>
            <a:spLocks noGrp="1"/>
          </p:cNvSpPr>
          <p:nvPr>
            <p:ph type="sldNum" sz="quarter" idx="10"/>
          </p:nvPr>
        </p:nvSpPr>
        <p:spPr/>
        <p:txBody>
          <a:bodyPr/>
          <a:lstStyle/>
          <a:p>
            <a:fld id="{006BE02D-20C0-F840-AFAC-BEA99C74FDC2}" type="slidenum">
              <a:rPr lang="en-US" smtClean="0"/>
              <a:pPr/>
              <a:t>17</a:t>
            </a:fld>
            <a:endParaRPr lang="en-US" dirty="0"/>
          </a:p>
        </p:txBody>
      </p:sp>
    </p:spTree>
    <p:extLst>
      <p:ext uri="{BB962C8B-B14F-4D97-AF65-F5344CB8AC3E}">
        <p14:creationId xmlns:p14="http://schemas.microsoft.com/office/powerpoint/2010/main" val="28846876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C73934-D492-4443-9427-018DE5D6DDA5}" type="slidenum">
              <a:rPr lang="en-US" smtClean="0"/>
              <a:t>22</a:t>
            </a:fld>
            <a:endParaRPr lang="en-US" dirty="0"/>
          </a:p>
        </p:txBody>
      </p:sp>
    </p:spTree>
    <p:extLst>
      <p:ext uri="{BB962C8B-B14F-4D97-AF65-F5344CB8AC3E}">
        <p14:creationId xmlns:p14="http://schemas.microsoft.com/office/powerpoint/2010/main" val="37183708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Tx/>
              <a:buChar char="-"/>
            </a:pPr>
            <a:r>
              <a:rPr lang="es-GT" dirty="0"/>
              <a:t>Crear una base de datos Azure SQL desde  Portal Web (Single </a:t>
            </a:r>
            <a:r>
              <a:rPr lang="es-GT" dirty="0" err="1"/>
              <a:t>Database</a:t>
            </a:r>
            <a:r>
              <a:rPr lang="es-GT" dirty="0"/>
              <a:t>) </a:t>
            </a:r>
          </a:p>
          <a:p>
            <a:pPr marL="342900" indent="-342900">
              <a:buFontTx/>
              <a:buChar char="-"/>
            </a:pPr>
            <a:r>
              <a:rPr lang="es-GT" dirty="0"/>
              <a:t>Agregar </a:t>
            </a:r>
            <a:r>
              <a:rPr lang="es-GT" dirty="0" err="1"/>
              <a:t>Ip</a:t>
            </a:r>
            <a:r>
              <a:rPr lang="es-GT" dirty="0"/>
              <a:t> Publica de Cliente.</a:t>
            </a:r>
          </a:p>
          <a:p>
            <a:pPr marL="342900" indent="-342900">
              <a:buFontTx/>
              <a:buChar char="-"/>
            </a:pPr>
            <a:r>
              <a:rPr lang="es-GT" dirty="0"/>
              <a:t>Conectarnos mediante SSMS</a:t>
            </a:r>
          </a:p>
          <a:p>
            <a:pPr marL="342900" indent="-342900">
              <a:buFontTx/>
              <a:buChar char="-"/>
            </a:pPr>
            <a:r>
              <a:rPr lang="es-GT" dirty="0"/>
              <a:t>Migrar base de datos local a </a:t>
            </a:r>
            <a:r>
              <a:rPr lang="es-GT" dirty="0" err="1"/>
              <a:t>azure</a:t>
            </a:r>
            <a:r>
              <a:rPr lang="es-GT" dirty="0"/>
              <a:t> SQL  ,</a:t>
            </a:r>
            <a:r>
              <a:rPr lang="es-GT" dirty="0" err="1"/>
              <a:t>bcp</a:t>
            </a:r>
            <a:endParaRPr lang="es-GT" dirty="0"/>
          </a:p>
          <a:p>
            <a:pPr marL="342900" indent="-342900">
              <a:buFontTx/>
              <a:buChar char="-"/>
            </a:pPr>
            <a:r>
              <a:rPr lang="es-GT" dirty="0"/>
              <a:t>Crear nuevos usuarios en la base de datos</a:t>
            </a:r>
          </a:p>
          <a:p>
            <a:pPr marL="0" indent="0">
              <a:buFontTx/>
              <a:buNone/>
            </a:pPr>
            <a:endParaRPr lang="es-GT" dirty="0"/>
          </a:p>
          <a:p>
            <a:pPr marL="342900" indent="-342900">
              <a:buFontTx/>
              <a:buChar char="-"/>
            </a:pPr>
            <a:endParaRPr lang="es-GT" dirty="0"/>
          </a:p>
          <a:p>
            <a:endParaRPr lang="es-GT"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25</a:t>
            </a:fld>
            <a:endParaRPr lang="en-US" dirty="0"/>
          </a:p>
        </p:txBody>
      </p:sp>
    </p:spTree>
    <p:extLst>
      <p:ext uri="{BB962C8B-B14F-4D97-AF65-F5344CB8AC3E}">
        <p14:creationId xmlns:p14="http://schemas.microsoft.com/office/powerpoint/2010/main" val="23870907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GT"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34</a:t>
            </a:fld>
            <a:endParaRPr lang="en-US" dirty="0"/>
          </a:p>
        </p:txBody>
      </p:sp>
    </p:spTree>
    <p:extLst>
      <p:ext uri="{BB962C8B-B14F-4D97-AF65-F5344CB8AC3E}">
        <p14:creationId xmlns:p14="http://schemas.microsoft.com/office/powerpoint/2010/main" val="20993222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amsung Galaxy S6 Features">
    <p:spTree>
      <p:nvGrpSpPr>
        <p:cNvPr id="1" name=""/>
        <p:cNvGrpSpPr/>
        <p:nvPr/>
      </p:nvGrpSpPr>
      <p:grpSpPr>
        <a:xfrm>
          <a:off x="0" y="0"/>
          <a:ext cx="0" cy="0"/>
          <a:chOff x="0" y="0"/>
          <a:chExt cx="0" cy="0"/>
        </a:xfrm>
      </p:grpSpPr>
      <p:sp>
        <p:nvSpPr>
          <p:cNvPr id="9" name="Picture Placeholder 4"/>
          <p:cNvSpPr>
            <a:spLocks noGrp="1"/>
          </p:cNvSpPr>
          <p:nvPr>
            <p:ph type="pic" sz="quarter" idx="10"/>
          </p:nvPr>
        </p:nvSpPr>
        <p:spPr>
          <a:xfrm>
            <a:off x="15393212" y="3512612"/>
            <a:ext cx="4636956" cy="8206561"/>
          </a:xfrm>
        </p:spPr>
        <p:txBody>
          <a:bodyPr>
            <a:normAutofit/>
          </a:bodyPr>
          <a:lstStyle>
            <a:lvl1pPr>
              <a:defRPr sz="3600"/>
            </a:lvl1pPr>
          </a:lstStyle>
          <a:p>
            <a:endParaRPr lang="en-US" dirty="0"/>
          </a:p>
        </p:txBody>
      </p:sp>
    </p:spTree>
    <p:extLst>
      <p:ext uri="{BB962C8B-B14F-4D97-AF65-F5344CB8AC3E}">
        <p14:creationId xmlns:p14="http://schemas.microsoft.com/office/powerpoint/2010/main" val="268506171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eam-layout">
    <p:spTree>
      <p:nvGrpSpPr>
        <p:cNvPr id="1" name=""/>
        <p:cNvGrpSpPr/>
        <p:nvPr/>
      </p:nvGrpSpPr>
      <p:grpSpPr>
        <a:xfrm>
          <a:off x="0" y="0"/>
          <a:ext cx="0" cy="0"/>
          <a:chOff x="0" y="0"/>
          <a:chExt cx="0" cy="0"/>
        </a:xfrm>
      </p:grpSpPr>
      <p:sp>
        <p:nvSpPr>
          <p:cNvPr id="10" name="Picture Placeholder 13"/>
          <p:cNvSpPr>
            <a:spLocks noGrp="1" noChangeAspect="1"/>
          </p:cNvSpPr>
          <p:nvPr>
            <p:ph type="pic" sz="quarter" idx="10" hasCustomPrompt="1"/>
          </p:nvPr>
        </p:nvSpPr>
        <p:spPr>
          <a:xfrm>
            <a:off x="6545582" y="3673902"/>
            <a:ext cx="2519228" cy="2517622"/>
          </a:xfrm>
          <a:prstGeom prst="ellipse">
            <a:avLst/>
          </a:prstGeom>
        </p:spPr>
        <p:txBody>
          <a:bodyPr>
            <a:noAutofit/>
          </a:bodyPr>
          <a:lstStyle>
            <a:lvl1pPr marL="0" indent="0">
              <a:lnSpc>
                <a:spcPct val="130000"/>
              </a:lnSpc>
              <a:buNone/>
              <a:defRPr sz="2400" baseline="0"/>
            </a:lvl1pPr>
          </a:lstStyle>
          <a:p>
            <a:r>
              <a:rPr lang="en-US" dirty="0"/>
              <a:t>Drag  Your Picture Here</a:t>
            </a:r>
          </a:p>
        </p:txBody>
      </p:sp>
      <p:sp>
        <p:nvSpPr>
          <p:cNvPr id="20" name="Picture Placeholder 13"/>
          <p:cNvSpPr>
            <a:spLocks noGrp="1" noChangeAspect="1"/>
          </p:cNvSpPr>
          <p:nvPr>
            <p:ph type="pic" sz="quarter" idx="11" hasCustomPrompt="1"/>
          </p:nvPr>
        </p:nvSpPr>
        <p:spPr>
          <a:xfrm>
            <a:off x="10932386" y="3673902"/>
            <a:ext cx="2519228" cy="2517622"/>
          </a:xfrm>
          <a:prstGeom prst="ellipse">
            <a:avLst/>
          </a:prstGeom>
        </p:spPr>
        <p:txBody>
          <a:bodyPr>
            <a:noAutofit/>
          </a:bodyPr>
          <a:lstStyle>
            <a:lvl1pPr marL="0" indent="0">
              <a:lnSpc>
                <a:spcPct val="130000"/>
              </a:lnSpc>
              <a:buNone/>
              <a:defRPr sz="2400" baseline="0"/>
            </a:lvl1pPr>
          </a:lstStyle>
          <a:p>
            <a:r>
              <a:rPr lang="en-US" dirty="0"/>
              <a:t>Drag  Your Picture Here</a:t>
            </a:r>
          </a:p>
        </p:txBody>
      </p:sp>
      <p:sp>
        <p:nvSpPr>
          <p:cNvPr id="21" name="Picture Placeholder 13"/>
          <p:cNvSpPr>
            <a:spLocks noGrp="1" noChangeAspect="1"/>
          </p:cNvSpPr>
          <p:nvPr>
            <p:ph type="pic" sz="quarter" idx="12" hasCustomPrompt="1"/>
          </p:nvPr>
        </p:nvSpPr>
        <p:spPr>
          <a:xfrm>
            <a:off x="15279538" y="3673902"/>
            <a:ext cx="2519228" cy="2517622"/>
          </a:xfrm>
          <a:prstGeom prst="ellipse">
            <a:avLst/>
          </a:prstGeom>
        </p:spPr>
        <p:txBody>
          <a:bodyPr>
            <a:noAutofit/>
          </a:bodyPr>
          <a:lstStyle>
            <a:lvl1pPr marL="0" indent="0">
              <a:lnSpc>
                <a:spcPct val="130000"/>
              </a:lnSpc>
              <a:buNone/>
              <a:defRPr sz="2400" baseline="0"/>
            </a:lvl1pPr>
          </a:lstStyle>
          <a:p>
            <a:r>
              <a:rPr lang="en-US" dirty="0"/>
              <a:t>Drag  Your Picture Here</a:t>
            </a:r>
          </a:p>
        </p:txBody>
      </p:sp>
      <p:sp>
        <p:nvSpPr>
          <p:cNvPr id="22" name="Picture Placeholder 13"/>
          <p:cNvSpPr>
            <a:spLocks noGrp="1" noChangeAspect="1"/>
          </p:cNvSpPr>
          <p:nvPr>
            <p:ph type="pic" sz="quarter" idx="13" hasCustomPrompt="1"/>
          </p:nvPr>
        </p:nvSpPr>
        <p:spPr>
          <a:xfrm>
            <a:off x="19691076" y="3673902"/>
            <a:ext cx="2519228" cy="2517622"/>
          </a:xfrm>
          <a:prstGeom prst="ellipse">
            <a:avLst/>
          </a:prstGeom>
        </p:spPr>
        <p:txBody>
          <a:bodyPr>
            <a:noAutofit/>
          </a:bodyPr>
          <a:lstStyle>
            <a:lvl1pPr marL="0" indent="0">
              <a:lnSpc>
                <a:spcPct val="130000"/>
              </a:lnSpc>
              <a:buNone/>
              <a:defRPr sz="2400" baseline="0"/>
            </a:lvl1pPr>
          </a:lstStyle>
          <a:p>
            <a:r>
              <a:rPr lang="en-US" dirty="0"/>
              <a:t>Drag  Your Picture Here</a:t>
            </a:r>
          </a:p>
        </p:txBody>
      </p:sp>
      <p:sp>
        <p:nvSpPr>
          <p:cNvPr id="23" name="Picture Placeholder 13"/>
          <p:cNvSpPr>
            <a:spLocks noGrp="1" noChangeAspect="1"/>
          </p:cNvSpPr>
          <p:nvPr>
            <p:ph type="pic" sz="quarter" idx="14" hasCustomPrompt="1"/>
          </p:nvPr>
        </p:nvSpPr>
        <p:spPr>
          <a:xfrm>
            <a:off x="2156324" y="3673902"/>
            <a:ext cx="2519228" cy="2517622"/>
          </a:xfrm>
          <a:prstGeom prst="ellipse">
            <a:avLst/>
          </a:prstGeom>
        </p:spPr>
        <p:txBody>
          <a:bodyPr>
            <a:noAutofit/>
          </a:bodyPr>
          <a:lstStyle>
            <a:lvl1pPr marL="0" indent="0">
              <a:lnSpc>
                <a:spcPct val="130000"/>
              </a:lnSpc>
              <a:buNone/>
              <a:defRPr sz="2400" baseline="0"/>
            </a:lvl1pPr>
          </a:lstStyle>
          <a:p>
            <a:r>
              <a:rPr lang="en-US" dirty="0"/>
              <a:t>Drag  Your Picture Here</a:t>
            </a:r>
          </a:p>
        </p:txBody>
      </p:sp>
      <p:sp>
        <p:nvSpPr>
          <p:cNvPr id="24" name="Picture Placeholder 13"/>
          <p:cNvSpPr>
            <a:spLocks noGrp="1" noChangeAspect="1"/>
          </p:cNvSpPr>
          <p:nvPr>
            <p:ph type="pic" sz="quarter" idx="15" hasCustomPrompt="1"/>
          </p:nvPr>
        </p:nvSpPr>
        <p:spPr>
          <a:xfrm>
            <a:off x="6545582" y="7751105"/>
            <a:ext cx="2519228" cy="2517622"/>
          </a:xfrm>
          <a:prstGeom prst="ellipse">
            <a:avLst/>
          </a:prstGeom>
        </p:spPr>
        <p:txBody>
          <a:bodyPr>
            <a:noAutofit/>
          </a:bodyPr>
          <a:lstStyle>
            <a:lvl1pPr marL="0" indent="0">
              <a:lnSpc>
                <a:spcPct val="130000"/>
              </a:lnSpc>
              <a:buNone/>
              <a:defRPr sz="2400" baseline="0"/>
            </a:lvl1pPr>
          </a:lstStyle>
          <a:p>
            <a:r>
              <a:rPr lang="en-US" dirty="0"/>
              <a:t>Drag  Your Picture Here</a:t>
            </a:r>
          </a:p>
        </p:txBody>
      </p:sp>
      <p:sp>
        <p:nvSpPr>
          <p:cNvPr id="25" name="Picture Placeholder 13"/>
          <p:cNvSpPr>
            <a:spLocks noGrp="1" noChangeAspect="1"/>
          </p:cNvSpPr>
          <p:nvPr>
            <p:ph type="pic" sz="quarter" idx="16" hasCustomPrompt="1"/>
          </p:nvPr>
        </p:nvSpPr>
        <p:spPr>
          <a:xfrm>
            <a:off x="10932386" y="7751105"/>
            <a:ext cx="2519228" cy="2517622"/>
          </a:xfrm>
          <a:prstGeom prst="ellipse">
            <a:avLst/>
          </a:prstGeom>
        </p:spPr>
        <p:txBody>
          <a:bodyPr>
            <a:noAutofit/>
          </a:bodyPr>
          <a:lstStyle>
            <a:lvl1pPr marL="0" indent="0">
              <a:lnSpc>
                <a:spcPct val="130000"/>
              </a:lnSpc>
              <a:buNone/>
              <a:defRPr sz="2400" baseline="0"/>
            </a:lvl1pPr>
          </a:lstStyle>
          <a:p>
            <a:r>
              <a:rPr lang="en-US" dirty="0"/>
              <a:t>Drag  Your Picture Here</a:t>
            </a:r>
          </a:p>
        </p:txBody>
      </p:sp>
      <p:sp>
        <p:nvSpPr>
          <p:cNvPr id="26" name="Picture Placeholder 13"/>
          <p:cNvSpPr>
            <a:spLocks noGrp="1" noChangeAspect="1"/>
          </p:cNvSpPr>
          <p:nvPr>
            <p:ph type="pic" sz="quarter" idx="17" hasCustomPrompt="1"/>
          </p:nvPr>
        </p:nvSpPr>
        <p:spPr>
          <a:xfrm>
            <a:off x="15279538" y="7751105"/>
            <a:ext cx="2519228" cy="2517622"/>
          </a:xfrm>
          <a:prstGeom prst="ellipse">
            <a:avLst/>
          </a:prstGeom>
        </p:spPr>
        <p:txBody>
          <a:bodyPr>
            <a:noAutofit/>
          </a:bodyPr>
          <a:lstStyle>
            <a:lvl1pPr marL="0" indent="0">
              <a:lnSpc>
                <a:spcPct val="130000"/>
              </a:lnSpc>
              <a:buNone/>
              <a:defRPr sz="2400" baseline="0"/>
            </a:lvl1pPr>
          </a:lstStyle>
          <a:p>
            <a:r>
              <a:rPr lang="en-US" dirty="0"/>
              <a:t>Drag  Your Picture Here</a:t>
            </a:r>
          </a:p>
        </p:txBody>
      </p:sp>
      <p:sp>
        <p:nvSpPr>
          <p:cNvPr id="27" name="Picture Placeholder 13"/>
          <p:cNvSpPr>
            <a:spLocks noGrp="1" noChangeAspect="1"/>
          </p:cNvSpPr>
          <p:nvPr>
            <p:ph type="pic" sz="quarter" idx="18" hasCustomPrompt="1"/>
          </p:nvPr>
        </p:nvSpPr>
        <p:spPr>
          <a:xfrm>
            <a:off x="19691076" y="7751105"/>
            <a:ext cx="2519228" cy="2517622"/>
          </a:xfrm>
          <a:prstGeom prst="ellipse">
            <a:avLst/>
          </a:prstGeom>
        </p:spPr>
        <p:txBody>
          <a:bodyPr>
            <a:noAutofit/>
          </a:bodyPr>
          <a:lstStyle>
            <a:lvl1pPr marL="0" indent="0">
              <a:lnSpc>
                <a:spcPct val="130000"/>
              </a:lnSpc>
              <a:buNone/>
              <a:defRPr sz="2400" baseline="0"/>
            </a:lvl1pPr>
          </a:lstStyle>
          <a:p>
            <a:r>
              <a:rPr lang="en-US" dirty="0"/>
              <a:t>Drag  Your Picture Here</a:t>
            </a:r>
          </a:p>
        </p:txBody>
      </p:sp>
      <p:sp>
        <p:nvSpPr>
          <p:cNvPr id="28" name="Picture Placeholder 13"/>
          <p:cNvSpPr>
            <a:spLocks noGrp="1" noChangeAspect="1"/>
          </p:cNvSpPr>
          <p:nvPr>
            <p:ph type="pic" sz="quarter" idx="19" hasCustomPrompt="1"/>
          </p:nvPr>
        </p:nvSpPr>
        <p:spPr>
          <a:xfrm>
            <a:off x="2156324" y="7751105"/>
            <a:ext cx="2519228" cy="2517622"/>
          </a:xfrm>
          <a:prstGeom prst="ellipse">
            <a:avLst/>
          </a:prstGeom>
        </p:spPr>
        <p:txBody>
          <a:bodyPr>
            <a:noAutofit/>
          </a:bodyPr>
          <a:lstStyle>
            <a:lvl1pPr marL="0" indent="0">
              <a:lnSpc>
                <a:spcPct val="130000"/>
              </a:lnSpc>
              <a:buNone/>
              <a:defRPr sz="2400" baseline="0"/>
            </a:lvl1pPr>
          </a:lstStyle>
          <a:p>
            <a:r>
              <a:rPr lang="en-US" dirty="0"/>
              <a:t>Drag  Your Picture Here</a:t>
            </a:r>
          </a:p>
        </p:txBody>
      </p:sp>
    </p:spTree>
    <p:extLst>
      <p:ext uri="{BB962C8B-B14F-4D97-AF65-F5344CB8AC3E}">
        <p14:creationId xmlns:p14="http://schemas.microsoft.com/office/powerpoint/2010/main" val="320912939"/>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xmlns:p14="http://schemas.microsoft.com/office/powerpoint/2010/main" spd="slow" advClick="0" advTm="3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3_Mission_2">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1" y="3986492"/>
            <a:ext cx="8114560" cy="5270632"/>
          </a:xfrm>
        </p:spPr>
      </p:sp>
      <p:sp>
        <p:nvSpPr>
          <p:cNvPr id="4" name="Picture Placeholder 3"/>
          <p:cNvSpPr>
            <a:spLocks noGrp="1"/>
          </p:cNvSpPr>
          <p:nvPr>
            <p:ph type="pic" sz="quarter" idx="11"/>
          </p:nvPr>
        </p:nvSpPr>
        <p:spPr>
          <a:xfrm>
            <a:off x="16229118" y="3986492"/>
            <a:ext cx="8116418" cy="5270632"/>
          </a:xfrm>
        </p:spPr>
      </p:sp>
    </p:spTree>
    <p:extLst>
      <p:ext uri="{BB962C8B-B14F-4D97-AF65-F5344CB8AC3E}">
        <p14:creationId xmlns:p14="http://schemas.microsoft.com/office/powerpoint/2010/main" val="9435078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Welcome">
    <p:spTree>
      <p:nvGrpSpPr>
        <p:cNvPr id="1" name=""/>
        <p:cNvGrpSpPr/>
        <p:nvPr/>
      </p:nvGrpSpPr>
      <p:grpSpPr>
        <a:xfrm>
          <a:off x="0" y="0"/>
          <a:ext cx="0" cy="0"/>
          <a:chOff x="0" y="0"/>
          <a:chExt cx="0" cy="0"/>
        </a:xfrm>
      </p:grpSpPr>
      <p:sp>
        <p:nvSpPr>
          <p:cNvPr id="23" name="Picture Placeholder 22"/>
          <p:cNvSpPr>
            <a:spLocks noGrp="1" noChangeAspect="1"/>
          </p:cNvSpPr>
          <p:nvPr>
            <p:ph type="pic" sz="quarter" idx="15"/>
          </p:nvPr>
        </p:nvSpPr>
        <p:spPr>
          <a:xfrm>
            <a:off x="10055781" y="2521311"/>
            <a:ext cx="4266088" cy="4267199"/>
          </a:xfrm>
          <a:prstGeom prst="ellipse">
            <a:avLst/>
          </a:prstGeom>
        </p:spPr>
        <p:txBody>
          <a:bodyPr>
            <a:normAutofit/>
          </a:bodyPr>
          <a:lstStyle>
            <a:lvl1pPr marL="0" indent="0">
              <a:buNone/>
              <a:defRPr sz="3200"/>
            </a:lvl1pPr>
          </a:lstStyle>
          <a:p>
            <a:endParaRPr lang="en-US" dirty="0"/>
          </a:p>
        </p:txBody>
      </p:sp>
    </p:spTree>
    <p:extLst>
      <p:ext uri="{BB962C8B-B14F-4D97-AF65-F5344CB8AC3E}">
        <p14:creationId xmlns:p14="http://schemas.microsoft.com/office/powerpoint/2010/main" val="1994057233"/>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xmlns:p14="http://schemas.microsoft.com/office/powerpoint/2010/main" spd="slow" advClick="0" advTm="300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alaxy S6 - 3 Phones">
    <p:spTree>
      <p:nvGrpSpPr>
        <p:cNvPr id="1" name=""/>
        <p:cNvGrpSpPr/>
        <p:nvPr/>
      </p:nvGrpSpPr>
      <p:grpSpPr>
        <a:xfrm>
          <a:off x="0" y="0"/>
          <a:ext cx="0" cy="0"/>
          <a:chOff x="0" y="0"/>
          <a:chExt cx="0" cy="0"/>
        </a:xfrm>
      </p:grpSpPr>
      <p:sp>
        <p:nvSpPr>
          <p:cNvPr id="23" name="Picture Placeholder 16"/>
          <p:cNvSpPr>
            <a:spLocks noGrp="1" noChangeAspect="1"/>
          </p:cNvSpPr>
          <p:nvPr userDrawn="1">
            <p:ph type="pic" sz="quarter" idx="13"/>
          </p:nvPr>
        </p:nvSpPr>
        <p:spPr>
          <a:xfrm>
            <a:off x="8652934" y="4245482"/>
            <a:ext cx="2620998" cy="5891825"/>
          </a:xfrm>
        </p:spPr>
        <p:txBody>
          <a:bodyPr>
            <a:normAutofit/>
          </a:bodyPr>
          <a:lstStyle>
            <a:lvl1pPr marL="0" indent="0">
              <a:buNone/>
              <a:defRPr sz="1400"/>
            </a:lvl1pPr>
          </a:lstStyle>
          <a:p>
            <a:endParaRPr lang="en-US" dirty="0"/>
          </a:p>
        </p:txBody>
      </p:sp>
      <p:sp>
        <p:nvSpPr>
          <p:cNvPr id="24" name="Picture Placeholder 16"/>
          <p:cNvSpPr>
            <a:spLocks noGrp="1" noChangeAspect="1"/>
          </p:cNvSpPr>
          <p:nvPr userDrawn="1">
            <p:ph type="pic" sz="quarter" idx="14"/>
          </p:nvPr>
        </p:nvSpPr>
        <p:spPr>
          <a:xfrm>
            <a:off x="2194259" y="4245482"/>
            <a:ext cx="1835873" cy="5891825"/>
          </a:xfrm>
        </p:spPr>
        <p:txBody>
          <a:bodyPr>
            <a:normAutofit/>
          </a:bodyPr>
          <a:lstStyle>
            <a:lvl1pPr marL="0" indent="0">
              <a:buNone/>
              <a:defRPr sz="1400"/>
            </a:lvl1pPr>
          </a:lstStyle>
          <a:p>
            <a:endParaRPr lang="en-US" dirty="0"/>
          </a:p>
        </p:txBody>
      </p:sp>
      <p:sp>
        <p:nvSpPr>
          <p:cNvPr id="25" name="Picture Placeholder 16"/>
          <p:cNvSpPr>
            <a:spLocks noGrp="1" noChangeAspect="1"/>
          </p:cNvSpPr>
          <p:nvPr>
            <p:ph type="pic" sz="quarter" idx="10"/>
          </p:nvPr>
        </p:nvSpPr>
        <p:spPr>
          <a:xfrm>
            <a:off x="4241765" y="3600086"/>
            <a:ext cx="4247105" cy="7516647"/>
          </a:xfrm>
        </p:spPr>
        <p:txBody>
          <a:bodyPr>
            <a:normAutofit/>
          </a:bodyPr>
          <a:lstStyle>
            <a:lvl1pPr marL="0" indent="0">
              <a:buNone/>
              <a:defRPr sz="1400"/>
            </a:lvl1pPr>
          </a:lstStyle>
          <a:p>
            <a:endParaRPr lang="en-US" dirty="0"/>
          </a:p>
        </p:txBody>
      </p:sp>
    </p:spTree>
    <p:extLst>
      <p:ext uri="{BB962C8B-B14F-4D97-AF65-F5344CB8AC3E}">
        <p14:creationId xmlns:p14="http://schemas.microsoft.com/office/powerpoint/2010/main" val="610746462"/>
      </p:ext>
    </p:extLst>
  </p:cSld>
  <p:clrMapOvr>
    <a:masterClrMapping/>
  </p:clrMapOvr>
  <mc:AlternateContent xmlns:mc="http://schemas.openxmlformats.org/markup-compatibility/2006" xmlns:p14="http://schemas.microsoft.com/office/powerpoint/2010/main">
    <mc:Choice Requires="p14">
      <p:transition spd="slow" p14:dur="1500" advClick="0" advTm="3000">
        <p14:reveal/>
      </p:transition>
    </mc:Choice>
    <mc:Fallback xmlns="">
      <p:transition xmlns:p14="http://schemas.microsoft.com/office/powerpoint/2010/main" spd="slow" advClick="0" advTm="300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amsung - 3 Galaxy S6">
    <p:spTree>
      <p:nvGrpSpPr>
        <p:cNvPr id="1" name=""/>
        <p:cNvGrpSpPr/>
        <p:nvPr/>
      </p:nvGrpSpPr>
      <p:grpSpPr>
        <a:xfrm>
          <a:off x="0" y="0"/>
          <a:ext cx="0" cy="0"/>
          <a:chOff x="0" y="0"/>
          <a:chExt cx="0" cy="0"/>
        </a:xfrm>
      </p:grpSpPr>
      <p:sp>
        <p:nvSpPr>
          <p:cNvPr id="26" name="Picture Placeholder 9"/>
          <p:cNvSpPr>
            <a:spLocks noGrp="1" noChangeAspect="1"/>
          </p:cNvSpPr>
          <p:nvPr>
            <p:ph type="pic" sz="quarter" idx="10"/>
          </p:nvPr>
        </p:nvSpPr>
        <p:spPr>
          <a:xfrm>
            <a:off x="3830784" y="3649628"/>
            <a:ext cx="3744585" cy="6665914"/>
          </a:xfrm>
        </p:spPr>
        <p:txBody>
          <a:bodyPr>
            <a:normAutofit/>
          </a:bodyPr>
          <a:lstStyle>
            <a:lvl1pPr marL="0" indent="0">
              <a:buNone/>
              <a:defRPr sz="2200">
                <a:solidFill>
                  <a:schemeClr val="tx1">
                    <a:lumMod val="50000"/>
                    <a:lumOff val="50000"/>
                  </a:schemeClr>
                </a:solidFill>
              </a:defRPr>
            </a:lvl1pPr>
          </a:lstStyle>
          <a:p>
            <a:endParaRPr lang="en-US" dirty="0"/>
          </a:p>
        </p:txBody>
      </p:sp>
      <p:sp>
        <p:nvSpPr>
          <p:cNvPr id="30" name="Picture Placeholder 9"/>
          <p:cNvSpPr>
            <a:spLocks noGrp="1" noChangeAspect="1"/>
          </p:cNvSpPr>
          <p:nvPr>
            <p:ph type="pic" sz="quarter" idx="11"/>
          </p:nvPr>
        </p:nvSpPr>
        <p:spPr>
          <a:xfrm>
            <a:off x="10310677" y="3649628"/>
            <a:ext cx="3748317" cy="6665914"/>
          </a:xfrm>
        </p:spPr>
        <p:txBody>
          <a:bodyPr>
            <a:normAutofit/>
          </a:bodyPr>
          <a:lstStyle>
            <a:lvl1pPr marL="0" indent="0">
              <a:buNone/>
              <a:defRPr sz="2200">
                <a:solidFill>
                  <a:schemeClr val="tx1">
                    <a:lumMod val="50000"/>
                    <a:lumOff val="50000"/>
                  </a:schemeClr>
                </a:solidFill>
              </a:defRPr>
            </a:lvl1pPr>
          </a:lstStyle>
          <a:p>
            <a:endParaRPr lang="en-US" dirty="0"/>
          </a:p>
        </p:txBody>
      </p:sp>
      <p:sp>
        <p:nvSpPr>
          <p:cNvPr id="34" name="Picture Placeholder 9"/>
          <p:cNvSpPr>
            <a:spLocks noGrp="1" noChangeAspect="1"/>
          </p:cNvSpPr>
          <p:nvPr>
            <p:ph type="pic" sz="quarter" idx="12"/>
          </p:nvPr>
        </p:nvSpPr>
        <p:spPr>
          <a:xfrm>
            <a:off x="16924859" y="3649628"/>
            <a:ext cx="3796004" cy="6665914"/>
          </a:xfrm>
        </p:spPr>
        <p:txBody>
          <a:bodyPr>
            <a:normAutofit/>
          </a:bodyPr>
          <a:lstStyle>
            <a:lvl1pPr marL="0" indent="0">
              <a:buNone/>
              <a:defRPr sz="2800">
                <a:solidFill>
                  <a:schemeClr val="tx1">
                    <a:lumMod val="50000"/>
                    <a:lumOff val="50000"/>
                  </a:schemeClr>
                </a:solidFill>
              </a:defRPr>
            </a:lvl1pPr>
          </a:lstStyle>
          <a:p>
            <a:endParaRPr lang="en-US" dirty="0"/>
          </a:p>
        </p:txBody>
      </p:sp>
    </p:spTree>
    <p:extLst>
      <p:ext uri="{BB962C8B-B14F-4D97-AF65-F5344CB8AC3E}">
        <p14:creationId xmlns:p14="http://schemas.microsoft.com/office/powerpoint/2010/main" val="310002967"/>
      </p:ext>
    </p:extLst>
  </p:cSld>
  <p:clrMapOvr>
    <a:masterClrMapping/>
  </p:clrMapOvr>
  <mc:AlternateContent xmlns:mc="http://schemas.openxmlformats.org/markup-compatibility/2006" xmlns:p14="http://schemas.microsoft.com/office/powerpoint/2010/main">
    <mc:Choice Requires="p14">
      <p:transition spd="slow" p14:dur="1500" advClick="0" advTm="3000">
        <p14:reveal/>
      </p:transition>
    </mc:Choice>
    <mc:Fallback xmlns="">
      <p:transition xmlns:p14="http://schemas.microsoft.com/office/powerpoint/2010/main" spd="slow" advClick="0" advTm="300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About Us">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040965"/>
            <a:ext cx="24377650" cy="5676898"/>
          </a:xfrm>
        </p:spPr>
        <p:txBody>
          <a:bodyPr>
            <a:normAutofit/>
          </a:bodyPr>
          <a:lstStyle>
            <a:lvl1pPr marL="0" indent="0">
              <a:buNone/>
              <a:defRPr sz="4200">
                <a:solidFill>
                  <a:schemeClr val="bg1">
                    <a:lumMod val="75000"/>
                  </a:schemeClr>
                </a:solidFill>
              </a:defRPr>
            </a:lvl1pPr>
          </a:lstStyle>
          <a:p>
            <a:endParaRPr lang="en-US" dirty="0"/>
          </a:p>
        </p:txBody>
      </p:sp>
    </p:spTree>
    <p:extLst>
      <p:ext uri="{BB962C8B-B14F-4D97-AF65-F5344CB8AC3E}">
        <p14:creationId xmlns:p14="http://schemas.microsoft.com/office/powerpoint/2010/main" val="1432001480"/>
      </p:ext>
    </p:extLst>
  </p:cSld>
  <p:clrMapOvr>
    <a:masterClrMapping/>
  </p:clrMapOvr>
  <mc:AlternateContent xmlns:mc="http://schemas.openxmlformats.org/markup-compatibility/2006" xmlns:p14="http://schemas.microsoft.com/office/powerpoint/2010/main">
    <mc:Choice Requires="p14">
      <p:transition spd="slow" p14:dur="1500" advClick="0" advTm="3000">
        <p14:reveal/>
      </p:transition>
    </mc:Choice>
    <mc:Fallback xmlns="">
      <p:transition xmlns:p14="http://schemas.microsoft.com/office/powerpoint/2010/main" spd="slow" advClick="0" advTm="300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Sta_clients">
    <p:spTree>
      <p:nvGrpSpPr>
        <p:cNvPr id="1" name=""/>
        <p:cNvGrpSpPr/>
        <p:nvPr/>
      </p:nvGrpSpPr>
      <p:grpSpPr>
        <a:xfrm>
          <a:off x="0" y="0"/>
          <a:ext cx="0" cy="0"/>
          <a:chOff x="0" y="0"/>
          <a:chExt cx="0" cy="0"/>
        </a:xfrm>
      </p:grpSpPr>
      <p:sp>
        <p:nvSpPr>
          <p:cNvPr id="4" name="Picture Placeholder 2"/>
          <p:cNvSpPr>
            <a:spLocks noGrp="1"/>
          </p:cNvSpPr>
          <p:nvPr>
            <p:ph type="pic" sz="quarter" idx="13"/>
          </p:nvPr>
        </p:nvSpPr>
        <p:spPr>
          <a:xfrm>
            <a:off x="-4" y="3517900"/>
            <a:ext cx="22852068" cy="6680200"/>
          </a:xfrm>
        </p:spPr>
        <p:txBody>
          <a:bodyPr rtlCol="0">
            <a:normAutofit/>
          </a:bodyPr>
          <a:lstStyle>
            <a:lvl1pPr marL="0" indent="0">
              <a:buNone/>
              <a:defRPr sz="2000">
                <a:latin typeface="Calibri Light"/>
                <a:cs typeface="Calibri Light"/>
              </a:defRPr>
            </a:lvl1pPr>
          </a:lstStyle>
          <a:p>
            <a:pPr lvl="0"/>
            <a:endParaRPr lang="en-US" noProof="0" dirty="0"/>
          </a:p>
        </p:txBody>
      </p:sp>
    </p:spTree>
    <p:extLst>
      <p:ext uri="{BB962C8B-B14F-4D97-AF65-F5344CB8AC3E}">
        <p14:creationId xmlns:p14="http://schemas.microsoft.com/office/powerpoint/2010/main" val="83316483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lides for Breaks">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27286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Slides for Breaks">
    <p:bg>
      <p:bgPr>
        <a:solidFill>
          <a:srgbClr val="19232C"/>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309665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21A5CE2A-EF32-9745-82A2-C4864AE200CD}"/>
              </a:ext>
            </a:extLst>
          </p:cNvPr>
          <p:cNvSpPr>
            <a:spLocks noGrp="1"/>
          </p:cNvSpPr>
          <p:nvPr>
            <p:ph type="dt" sz="half" idx="10"/>
          </p:nvPr>
        </p:nvSpPr>
        <p:spPr/>
        <p:txBody>
          <a:bodyPr/>
          <a:lstStyle/>
          <a:p>
            <a:fld id="{16104C80-1E57-5B4C-85D1-14027D8E2F19}" type="datetimeFigureOut">
              <a:rPr lang="en-US" smtClean="0"/>
              <a:t>12/7/19</a:t>
            </a:fld>
            <a:endParaRPr lang="en-US"/>
          </a:p>
        </p:txBody>
      </p:sp>
      <p:sp>
        <p:nvSpPr>
          <p:cNvPr id="3" name="Footer Placeholder 2">
            <a:extLst>
              <a:ext uri="{FF2B5EF4-FFF2-40B4-BE49-F238E27FC236}">
                <a16:creationId xmlns="" xmlns:a16="http://schemas.microsoft.com/office/drawing/2014/main" id="{9AD834C3-8725-DF4A-AFDA-B08CCCD14FB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9597313E-AF39-7E4E-AC31-548A4A976C58}"/>
              </a:ext>
            </a:extLst>
          </p:cNvPr>
          <p:cNvSpPr>
            <a:spLocks noGrp="1"/>
          </p:cNvSpPr>
          <p:nvPr>
            <p:ph type="sldNum" sz="quarter" idx="12"/>
          </p:nvPr>
        </p:nvSpPr>
        <p:spPr/>
        <p:txBody>
          <a:bodyPr/>
          <a:lstStyle/>
          <a:p>
            <a:fld id="{DE93D8DF-3CB0-144D-8A86-D90E5CFBB99C}" type="slidenum">
              <a:rPr lang="en-US" smtClean="0"/>
              <a:t>‹Nr.›</a:t>
            </a:fld>
            <a:endParaRPr lang="en-US"/>
          </a:p>
        </p:txBody>
      </p:sp>
    </p:spTree>
    <p:extLst>
      <p:ext uri="{BB962C8B-B14F-4D97-AF65-F5344CB8AC3E}">
        <p14:creationId xmlns:p14="http://schemas.microsoft.com/office/powerpoint/2010/main" val="12746919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aster Slide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797723"/>
      </p:ext>
    </p:extLst>
  </p:cSld>
  <p:clrMapOvr>
    <a:masterClrMapping/>
  </p:clrMapOvr>
  <mc:AlternateContent xmlns:mc="http://schemas.openxmlformats.org/markup-compatibility/2006" xmlns:p14="http://schemas.microsoft.com/office/powerpoint/2010/main">
    <mc:Choice Requires="p14">
      <p:transition p14:dur="0" advClick="0" advTm="3000"/>
    </mc:Choice>
    <mc:Fallback xmlns="">
      <p:transition xmlns:p14="http://schemas.microsoft.com/office/powerpoint/2010/main" advClick="0" advTm="3000"/>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MasterSlide For Breaks">
    <p:bg>
      <p:bgPr>
        <a:solidFill>
          <a:srgbClr val="1C283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444125"/>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10" name="Picture Placeholder 7"/>
          <p:cNvSpPr>
            <a:spLocks noGrp="1"/>
          </p:cNvSpPr>
          <p:nvPr>
            <p:ph type="pic" sz="quarter" idx="10"/>
          </p:nvPr>
        </p:nvSpPr>
        <p:spPr>
          <a:xfrm>
            <a:off x="0" y="0"/>
            <a:ext cx="12179300" cy="13716000"/>
          </a:xfrm>
        </p:spPr>
        <p:txBody>
          <a:bodyPr>
            <a:normAutofit/>
          </a:bodyPr>
          <a:lstStyle>
            <a:lvl1pPr marL="0" indent="0">
              <a:buNone/>
              <a:defRPr sz="3200"/>
            </a:lvl1pPr>
          </a:lstStyle>
          <a:p>
            <a:endParaRPr lang="en-US" dirty="0"/>
          </a:p>
        </p:txBody>
      </p:sp>
    </p:spTree>
    <p:extLst>
      <p:ext uri="{BB962C8B-B14F-4D97-AF65-F5344CB8AC3E}">
        <p14:creationId xmlns:p14="http://schemas.microsoft.com/office/powerpoint/2010/main" val="14581530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02338C0-F7F7-594D-AF3B-5FA6E4E0CA32}"/>
              </a:ext>
            </a:extLst>
          </p:cNvPr>
          <p:cNvSpPr>
            <a:spLocks noGrp="1"/>
          </p:cNvSpPr>
          <p:nvPr>
            <p:ph type="title"/>
          </p:nvPr>
        </p:nvSpPr>
        <p:spPr>
          <a:xfrm>
            <a:off x="1679140" y="914400"/>
            <a:ext cx="7862426" cy="3200400"/>
          </a:xfrm>
        </p:spPr>
        <p:txBody>
          <a:bodyPr anchor="b"/>
          <a:lstStyle>
            <a:lvl1pPr>
              <a:defRPr sz="6398"/>
            </a:lvl1pPr>
          </a:lstStyle>
          <a:p>
            <a:r>
              <a:rPr lang="en-US"/>
              <a:t>Click to edit Master title style</a:t>
            </a:r>
          </a:p>
        </p:txBody>
      </p:sp>
      <p:sp>
        <p:nvSpPr>
          <p:cNvPr id="3" name="Picture Placeholder 2">
            <a:extLst>
              <a:ext uri="{FF2B5EF4-FFF2-40B4-BE49-F238E27FC236}">
                <a16:creationId xmlns="" xmlns:a16="http://schemas.microsoft.com/office/drawing/2014/main" id="{62038384-7B59-9E44-8524-AF4EFFF73127}"/>
              </a:ext>
            </a:extLst>
          </p:cNvPr>
          <p:cNvSpPr>
            <a:spLocks noGrp="1"/>
          </p:cNvSpPr>
          <p:nvPr>
            <p:ph type="pic" idx="1"/>
          </p:nvPr>
        </p:nvSpPr>
        <p:spPr>
          <a:xfrm>
            <a:off x="10363677" y="1974851"/>
            <a:ext cx="12341185" cy="9747250"/>
          </a:xfrm>
        </p:spPr>
        <p:txBody>
          <a:bodyPr/>
          <a:lstStyle>
            <a:lvl1pPr marL="0" indent="0">
              <a:buNone/>
              <a:defRPr sz="6398"/>
            </a:lvl1pPr>
            <a:lvl2pPr marL="914171" indent="0">
              <a:buNone/>
              <a:defRPr sz="5599"/>
            </a:lvl2pPr>
            <a:lvl3pPr marL="1828343" indent="0">
              <a:buNone/>
              <a:defRPr sz="4799"/>
            </a:lvl3pPr>
            <a:lvl4pPr marL="2742514" indent="0">
              <a:buNone/>
              <a:defRPr sz="3999"/>
            </a:lvl4pPr>
            <a:lvl5pPr marL="3656686" indent="0">
              <a:buNone/>
              <a:defRPr sz="3999"/>
            </a:lvl5pPr>
            <a:lvl6pPr marL="4570857" indent="0">
              <a:buNone/>
              <a:defRPr sz="3999"/>
            </a:lvl6pPr>
            <a:lvl7pPr marL="5485028" indent="0">
              <a:buNone/>
              <a:defRPr sz="3999"/>
            </a:lvl7pPr>
            <a:lvl8pPr marL="6399200" indent="0">
              <a:buNone/>
              <a:defRPr sz="3999"/>
            </a:lvl8pPr>
            <a:lvl9pPr marL="7313371" indent="0">
              <a:buNone/>
              <a:defRPr sz="3999"/>
            </a:lvl9pPr>
          </a:lstStyle>
          <a:p>
            <a:endParaRPr lang="en-US"/>
          </a:p>
        </p:txBody>
      </p:sp>
      <p:sp>
        <p:nvSpPr>
          <p:cNvPr id="4" name="Text Placeholder 3">
            <a:extLst>
              <a:ext uri="{FF2B5EF4-FFF2-40B4-BE49-F238E27FC236}">
                <a16:creationId xmlns="" xmlns:a16="http://schemas.microsoft.com/office/drawing/2014/main" id="{E5F35401-887B-6A42-86D5-9362E4E5D8AB}"/>
              </a:ext>
            </a:extLst>
          </p:cNvPr>
          <p:cNvSpPr>
            <a:spLocks noGrp="1"/>
          </p:cNvSpPr>
          <p:nvPr>
            <p:ph type="body" sz="half" idx="2"/>
          </p:nvPr>
        </p:nvSpPr>
        <p:spPr>
          <a:xfrm>
            <a:off x="1679140" y="4114800"/>
            <a:ext cx="7862426" cy="7623176"/>
          </a:xfrm>
        </p:spPr>
        <p:txBody>
          <a:bodyPr/>
          <a:lstStyle>
            <a:lvl1pPr marL="0" indent="0">
              <a:buNone/>
              <a:defRPr sz="3199"/>
            </a:lvl1pPr>
            <a:lvl2pPr marL="914171" indent="0">
              <a:buNone/>
              <a:defRPr sz="2799"/>
            </a:lvl2pPr>
            <a:lvl3pPr marL="1828343" indent="0">
              <a:buNone/>
              <a:defRPr sz="2399"/>
            </a:lvl3pPr>
            <a:lvl4pPr marL="2742514" indent="0">
              <a:buNone/>
              <a:defRPr sz="2000"/>
            </a:lvl4pPr>
            <a:lvl5pPr marL="3656686" indent="0">
              <a:buNone/>
              <a:defRPr sz="2000"/>
            </a:lvl5pPr>
            <a:lvl6pPr marL="4570857" indent="0">
              <a:buNone/>
              <a:defRPr sz="2000"/>
            </a:lvl6pPr>
            <a:lvl7pPr marL="5485028" indent="0">
              <a:buNone/>
              <a:defRPr sz="2000"/>
            </a:lvl7pPr>
            <a:lvl8pPr marL="6399200" indent="0">
              <a:buNone/>
              <a:defRPr sz="2000"/>
            </a:lvl8pPr>
            <a:lvl9pPr marL="7313371" indent="0">
              <a:buNone/>
              <a:defRPr sz="2000"/>
            </a:lvl9pPr>
          </a:lstStyle>
          <a:p>
            <a:pPr lvl="0"/>
            <a:r>
              <a:rPr lang="en-US"/>
              <a:t>Edit Master text styles</a:t>
            </a:r>
          </a:p>
        </p:txBody>
      </p:sp>
      <p:sp>
        <p:nvSpPr>
          <p:cNvPr id="5" name="Date Placeholder 4">
            <a:extLst>
              <a:ext uri="{FF2B5EF4-FFF2-40B4-BE49-F238E27FC236}">
                <a16:creationId xmlns="" xmlns:a16="http://schemas.microsoft.com/office/drawing/2014/main" id="{CBEDBEEA-3D3D-1F4E-BCAE-3A7A864BAB52}"/>
              </a:ext>
            </a:extLst>
          </p:cNvPr>
          <p:cNvSpPr>
            <a:spLocks noGrp="1"/>
          </p:cNvSpPr>
          <p:nvPr>
            <p:ph type="dt" sz="half" idx="10"/>
          </p:nvPr>
        </p:nvSpPr>
        <p:spPr/>
        <p:txBody>
          <a:bodyPr/>
          <a:lstStyle/>
          <a:p>
            <a:fld id="{16104C80-1E57-5B4C-85D1-14027D8E2F19}" type="datetimeFigureOut">
              <a:rPr lang="en-US" smtClean="0"/>
              <a:t>12/7/19</a:t>
            </a:fld>
            <a:endParaRPr lang="en-US"/>
          </a:p>
        </p:txBody>
      </p:sp>
      <p:sp>
        <p:nvSpPr>
          <p:cNvPr id="6" name="Footer Placeholder 5">
            <a:extLst>
              <a:ext uri="{FF2B5EF4-FFF2-40B4-BE49-F238E27FC236}">
                <a16:creationId xmlns="" xmlns:a16="http://schemas.microsoft.com/office/drawing/2014/main" id="{DAD6A69C-D2AB-7E4B-8EE6-F5C2686BFA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6929DE47-F186-2B48-9C14-AC3879619DD3}"/>
              </a:ext>
            </a:extLst>
          </p:cNvPr>
          <p:cNvSpPr>
            <a:spLocks noGrp="1"/>
          </p:cNvSpPr>
          <p:nvPr>
            <p:ph type="sldNum" sz="quarter" idx="12"/>
          </p:nvPr>
        </p:nvSpPr>
        <p:spPr/>
        <p:txBody>
          <a:bodyPr/>
          <a:lstStyle/>
          <a:p>
            <a:fld id="{DE93D8DF-3CB0-144D-8A86-D90E5CFBB99C}" type="slidenum">
              <a:rPr lang="en-US" smtClean="0"/>
              <a:t>‹Nr.›</a:t>
            </a:fld>
            <a:endParaRPr lang="en-US"/>
          </a:p>
        </p:txBody>
      </p:sp>
    </p:spTree>
    <p:extLst>
      <p:ext uri="{BB962C8B-B14F-4D97-AF65-F5344CB8AC3E}">
        <p14:creationId xmlns:p14="http://schemas.microsoft.com/office/powerpoint/2010/main" val="196558945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6" name="Picture Placeholder 7"/>
          <p:cNvSpPr>
            <a:spLocks noGrp="1"/>
          </p:cNvSpPr>
          <p:nvPr>
            <p:ph type="pic" sz="quarter" idx="10"/>
          </p:nvPr>
        </p:nvSpPr>
        <p:spPr>
          <a:xfrm>
            <a:off x="0" y="0"/>
            <a:ext cx="24377650" cy="13716000"/>
          </a:xfrm>
        </p:spPr>
        <p:txBody>
          <a:bodyPr>
            <a:normAutofit/>
          </a:bodyPr>
          <a:lstStyle>
            <a:lvl1pPr marL="0" indent="0">
              <a:buNone/>
              <a:defRPr sz="3200"/>
            </a:lvl1pPr>
          </a:lstStyle>
          <a:p>
            <a:endParaRPr lang="en-US" dirty="0"/>
          </a:p>
        </p:txBody>
      </p:sp>
    </p:spTree>
    <p:extLst>
      <p:ext uri="{BB962C8B-B14F-4D97-AF65-F5344CB8AC3E}">
        <p14:creationId xmlns:p14="http://schemas.microsoft.com/office/powerpoint/2010/main" val="162780343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21350858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userDrawn="1">
  <p:cSld name="Break-Lay">
    <p:spTree>
      <p:nvGrpSpPr>
        <p:cNvPr id="1" name=""/>
        <p:cNvGrpSpPr/>
        <p:nvPr/>
      </p:nvGrpSpPr>
      <p:grpSpPr>
        <a:xfrm>
          <a:off x="0" y="0"/>
          <a:ext cx="0" cy="0"/>
          <a:chOff x="0" y="0"/>
          <a:chExt cx="0" cy="0"/>
        </a:xfrm>
      </p:grpSpPr>
      <p:sp>
        <p:nvSpPr>
          <p:cNvPr id="12" name="Picture Placeholder 2"/>
          <p:cNvSpPr>
            <a:spLocks noGrp="1" noChangeAspect="1"/>
          </p:cNvSpPr>
          <p:nvPr>
            <p:ph type="pic" sz="quarter" idx="10"/>
          </p:nvPr>
        </p:nvSpPr>
        <p:spPr>
          <a:xfrm>
            <a:off x="-53478" y="-80212"/>
            <a:ext cx="24491284" cy="13836317"/>
          </a:xfrm>
          <a:prstGeom prst="rect">
            <a:avLst/>
          </a:prstGeom>
        </p:spPr>
        <p:txBody>
          <a:bodyPr>
            <a:normAutofit/>
          </a:bodyPr>
          <a:lstStyle>
            <a:lvl1pPr marL="0" indent="0">
              <a:buNone/>
              <a:defRPr sz="2000">
                <a:solidFill>
                  <a:schemeClr val="bg1"/>
                </a:solidFill>
                <a:latin typeface="Raleway Light"/>
                <a:cs typeface="Raleway Light"/>
              </a:defRPr>
            </a:lvl1pPr>
          </a:lstStyle>
          <a:p>
            <a:endParaRPr lang="id-ID" dirty="0"/>
          </a:p>
        </p:txBody>
      </p:sp>
    </p:spTree>
    <p:extLst>
      <p:ext uri="{BB962C8B-B14F-4D97-AF65-F5344CB8AC3E}">
        <p14:creationId xmlns:p14="http://schemas.microsoft.com/office/powerpoint/2010/main" val="973349643"/>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userDrawn="1">
  <p:cSld name="1_Break-2">
    <p:spTree>
      <p:nvGrpSpPr>
        <p:cNvPr id="1" name=""/>
        <p:cNvGrpSpPr/>
        <p:nvPr/>
      </p:nvGrpSpPr>
      <p:grpSpPr>
        <a:xfrm>
          <a:off x="0" y="0"/>
          <a:ext cx="0" cy="0"/>
          <a:chOff x="0" y="0"/>
          <a:chExt cx="0" cy="0"/>
        </a:xfrm>
      </p:grpSpPr>
      <p:sp>
        <p:nvSpPr>
          <p:cNvPr id="12" name="Picture Placeholder 2"/>
          <p:cNvSpPr>
            <a:spLocks noGrp="1" noChangeAspect="1"/>
          </p:cNvSpPr>
          <p:nvPr>
            <p:ph type="pic" sz="quarter" idx="10"/>
          </p:nvPr>
        </p:nvSpPr>
        <p:spPr>
          <a:xfrm>
            <a:off x="-53477" y="-80211"/>
            <a:ext cx="16919076" cy="13836315"/>
          </a:xfrm>
          <a:prstGeom prst="rect">
            <a:avLst/>
          </a:prstGeom>
        </p:spPr>
        <p:txBody>
          <a:bodyPr>
            <a:normAutofit/>
          </a:bodyPr>
          <a:lstStyle>
            <a:lvl1pPr marL="0" indent="0">
              <a:buNone/>
              <a:defRPr sz="2000">
                <a:solidFill>
                  <a:schemeClr val="bg1"/>
                </a:solidFill>
                <a:latin typeface="Lato Light"/>
                <a:cs typeface="Lato Light"/>
              </a:defRPr>
            </a:lvl1pPr>
          </a:lstStyle>
          <a:p>
            <a:endParaRPr lang="id-ID" dirty="0"/>
          </a:p>
        </p:txBody>
      </p:sp>
    </p:spTree>
    <p:extLst>
      <p:ext uri="{BB962C8B-B14F-4D97-AF65-F5344CB8AC3E}">
        <p14:creationId xmlns:p14="http://schemas.microsoft.com/office/powerpoint/2010/main" val="3386237473"/>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MasterSlide For Breaks">
    <p:bg>
      <p:bgPr>
        <a:solidFill>
          <a:srgbClr val="1C283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265"/>
      </p:ext>
    </p:extLst>
  </p:cSld>
  <p:clrMapOvr>
    <a:overrideClrMapping bg1="lt1" tx1="dk1" bg2="lt2" tx2="dk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Picture Placeholder 7"/>
          <p:cNvSpPr>
            <a:spLocks noGrp="1"/>
          </p:cNvSpPr>
          <p:nvPr>
            <p:ph type="pic" sz="quarter" idx="10"/>
          </p:nvPr>
        </p:nvSpPr>
        <p:spPr>
          <a:xfrm>
            <a:off x="0" y="0"/>
            <a:ext cx="24377650" cy="13716000"/>
          </a:xfrm>
        </p:spPr>
        <p:txBody>
          <a:bodyPr>
            <a:normAutofit/>
          </a:bodyPr>
          <a:lstStyle>
            <a:lvl1pPr marL="0" indent="0">
              <a:buNone/>
              <a:defRPr sz="3200"/>
            </a:lvl1pPr>
          </a:lstStyle>
          <a:p>
            <a:endParaRPr lang="en-US" dirty="0"/>
          </a:p>
        </p:txBody>
      </p:sp>
    </p:spTree>
    <p:extLst>
      <p:ext uri="{BB962C8B-B14F-4D97-AF65-F5344CB8AC3E}">
        <p14:creationId xmlns:p14="http://schemas.microsoft.com/office/powerpoint/2010/main" val="338869302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10" name="Picture Placeholder 7"/>
          <p:cNvSpPr>
            <a:spLocks noGrp="1"/>
          </p:cNvSpPr>
          <p:nvPr>
            <p:ph type="pic" sz="quarter" idx="10"/>
          </p:nvPr>
        </p:nvSpPr>
        <p:spPr>
          <a:xfrm>
            <a:off x="0" y="0"/>
            <a:ext cx="12179300" cy="13716000"/>
          </a:xfrm>
        </p:spPr>
        <p:txBody>
          <a:bodyPr>
            <a:normAutofit/>
          </a:bodyPr>
          <a:lstStyle>
            <a:lvl1pPr marL="0" indent="0">
              <a:buNone/>
              <a:defRPr sz="3200"/>
            </a:lvl1pPr>
          </a:lstStyle>
          <a:p>
            <a:endParaRPr lang="en-US" dirty="0"/>
          </a:p>
        </p:txBody>
      </p:sp>
    </p:spTree>
    <p:extLst>
      <p:ext uri="{BB962C8B-B14F-4D97-AF65-F5344CB8AC3E}">
        <p14:creationId xmlns:p14="http://schemas.microsoft.com/office/powerpoint/2010/main" val="585704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art-Company">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8675533"/>
      </p:ext>
    </p:extLst>
  </p:cSld>
  <p:clrMapOvr>
    <a:masterClrMapping/>
  </p:clrMapOvr>
  <mc:AlternateContent xmlns:mc="http://schemas.openxmlformats.org/markup-compatibility/2006" xmlns:p14="http://schemas.microsoft.com/office/powerpoint/2010/main">
    <mc:Choice Requires="p14">
      <p:transition p14:dur="0" advClick="0" advTm="3000"/>
    </mc:Choice>
    <mc:Fallback xmlns="">
      <p:transition xmlns:p14="http://schemas.microsoft.com/office/powerpoint/2010/main" advClick="0" advTm="3000"/>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15209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21A5CE2A-EF32-9745-82A2-C4864AE200CD}"/>
              </a:ext>
            </a:extLst>
          </p:cNvPr>
          <p:cNvSpPr>
            <a:spLocks noGrp="1"/>
          </p:cNvSpPr>
          <p:nvPr>
            <p:ph type="dt" sz="half" idx="10"/>
          </p:nvPr>
        </p:nvSpPr>
        <p:spPr/>
        <p:txBody>
          <a:bodyPr/>
          <a:lstStyle/>
          <a:p>
            <a:fld id="{16104C80-1E57-5B4C-85D1-14027D8E2F19}" type="datetimeFigureOut">
              <a:rPr lang="en-US" smtClean="0"/>
              <a:t>12/7/19</a:t>
            </a:fld>
            <a:endParaRPr lang="en-US"/>
          </a:p>
        </p:txBody>
      </p:sp>
      <p:sp>
        <p:nvSpPr>
          <p:cNvPr id="3" name="Footer Placeholder 2">
            <a:extLst>
              <a:ext uri="{FF2B5EF4-FFF2-40B4-BE49-F238E27FC236}">
                <a16:creationId xmlns="" xmlns:a16="http://schemas.microsoft.com/office/drawing/2014/main" id="{9AD834C3-8725-DF4A-AFDA-B08CCCD14FB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9597313E-AF39-7E4E-AC31-548A4A976C58}"/>
              </a:ext>
            </a:extLst>
          </p:cNvPr>
          <p:cNvSpPr>
            <a:spLocks noGrp="1"/>
          </p:cNvSpPr>
          <p:nvPr>
            <p:ph type="sldNum" sz="quarter" idx="12"/>
          </p:nvPr>
        </p:nvSpPr>
        <p:spPr/>
        <p:txBody>
          <a:bodyPr/>
          <a:lstStyle/>
          <a:p>
            <a:fld id="{DE93D8DF-3CB0-144D-8A86-D90E5CFBB99C}" type="slidenum">
              <a:rPr lang="en-US" smtClean="0"/>
              <a:t>‹Nr.›</a:t>
            </a:fld>
            <a:endParaRPr lang="en-US"/>
          </a:p>
        </p:txBody>
      </p:sp>
    </p:spTree>
    <p:extLst>
      <p:ext uri="{BB962C8B-B14F-4D97-AF65-F5344CB8AC3E}">
        <p14:creationId xmlns:p14="http://schemas.microsoft.com/office/powerpoint/2010/main" val="145762429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02338C0-F7F7-594D-AF3B-5FA6E4E0CA32}"/>
              </a:ext>
            </a:extLst>
          </p:cNvPr>
          <p:cNvSpPr>
            <a:spLocks noGrp="1"/>
          </p:cNvSpPr>
          <p:nvPr>
            <p:ph type="title"/>
          </p:nvPr>
        </p:nvSpPr>
        <p:spPr>
          <a:xfrm>
            <a:off x="1679140" y="914400"/>
            <a:ext cx="7862426" cy="3200400"/>
          </a:xfrm>
        </p:spPr>
        <p:txBody>
          <a:bodyPr anchor="b"/>
          <a:lstStyle>
            <a:lvl1pPr>
              <a:defRPr sz="6398"/>
            </a:lvl1pPr>
          </a:lstStyle>
          <a:p>
            <a:r>
              <a:rPr lang="en-US"/>
              <a:t>Click to edit Master title style</a:t>
            </a:r>
          </a:p>
        </p:txBody>
      </p:sp>
      <p:sp>
        <p:nvSpPr>
          <p:cNvPr id="3" name="Picture Placeholder 2">
            <a:extLst>
              <a:ext uri="{FF2B5EF4-FFF2-40B4-BE49-F238E27FC236}">
                <a16:creationId xmlns="" xmlns:a16="http://schemas.microsoft.com/office/drawing/2014/main" id="{62038384-7B59-9E44-8524-AF4EFFF73127}"/>
              </a:ext>
            </a:extLst>
          </p:cNvPr>
          <p:cNvSpPr>
            <a:spLocks noGrp="1"/>
          </p:cNvSpPr>
          <p:nvPr>
            <p:ph type="pic" idx="1"/>
          </p:nvPr>
        </p:nvSpPr>
        <p:spPr>
          <a:xfrm>
            <a:off x="10363677" y="1974851"/>
            <a:ext cx="12341185" cy="9747250"/>
          </a:xfrm>
        </p:spPr>
        <p:txBody>
          <a:bodyPr/>
          <a:lstStyle>
            <a:lvl1pPr marL="0" indent="0">
              <a:buNone/>
              <a:defRPr sz="6398"/>
            </a:lvl1pPr>
            <a:lvl2pPr marL="914171" indent="0">
              <a:buNone/>
              <a:defRPr sz="5599"/>
            </a:lvl2pPr>
            <a:lvl3pPr marL="1828343" indent="0">
              <a:buNone/>
              <a:defRPr sz="4799"/>
            </a:lvl3pPr>
            <a:lvl4pPr marL="2742514" indent="0">
              <a:buNone/>
              <a:defRPr sz="3999"/>
            </a:lvl4pPr>
            <a:lvl5pPr marL="3656686" indent="0">
              <a:buNone/>
              <a:defRPr sz="3999"/>
            </a:lvl5pPr>
            <a:lvl6pPr marL="4570857" indent="0">
              <a:buNone/>
              <a:defRPr sz="3999"/>
            </a:lvl6pPr>
            <a:lvl7pPr marL="5485028" indent="0">
              <a:buNone/>
              <a:defRPr sz="3999"/>
            </a:lvl7pPr>
            <a:lvl8pPr marL="6399200" indent="0">
              <a:buNone/>
              <a:defRPr sz="3999"/>
            </a:lvl8pPr>
            <a:lvl9pPr marL="7313371" indent="0">
              <a:buNone/>
              <a:defRPr sz="3999"/>
            </a:lvl9pPr>
          </a:lstStyle>
          <a:p>
            <a:endParaRPr lang="en-US"/>
          </a:p>
        </p:txBody>
      </p:sp>
      <p:sp>
        <p:nvSpPr>
          <p:cNvPr id="4" name="Text Placeholder 3">
            <a:extLst>
              <a:ext uri="{FF2B5EF4-FFF2-40B4-BE49-F238E27FC236}">
                <a16:creationId xmlns="" xmlns:a16="http://schemas.microsoft.com/office/drawing/2014/main" id="{E5F35401-887B-6A42-86D5-9362E4E5D8AB}"/>
              </a:ext>
            </a:extLst>
          </p:cNvPr>
          <p:cNvSpPr>
            <a:spLocks noGrp="1"/>
          </p:cNvSpPr>
          <p:nvPr>
            <p:ph type="body" sz="half" idx="2"/>
          </p:nvPr>
        </p:nvSpPr>
        <p:spPr>
          <a:xfrm>
            <a:off x="1679140" y="4114800"/>
            <a:ext cx="7862426" cy="7623176"/>
          </a:xfrm>
        </p:spPr>
        <p:txBody>
          <a:bodyPr/>
          <a:lstStyle>
            <a:lvl1pPr marL="0" indent="0">
              <a:buNone/>
              <a:defRPr sz="3199"/>
            </a:lvl1pPr>
            <a:lvl2pPr marL="914171" indent="0">
              <a:buNone/>
              <a:defRPr sz="2799"/>
            </a:lvl2pPr>
            <a:lvl3pPr marL="1828343" indent="0">
              <a:buNone/>
              <a:defRPr sz="2399"/>
            </a:lvl3pPr>
            <a:lvl4pPr marL="2742514" indent="0">
              <a:buNone/>
              <a:defRPr sz="2000"/>
            </a:lvl4pPr>
            <a:lvl5pPr marL="3656686" indent="0">
              <a:buNone/>
              <a:defRPr sz="2000"/>
            </a:lvl5pPr>
            <a:lvl6pPr marL="4570857" indent="0">
              <a:buNone/>
              <a:defRPr sz="2000"/>
            </a:lvl6pPr>
            <a:lvl7pPr marL="5485028" indent="0">
              <a:buNone/>
              <a:defRPr sz="2000"/>
            </a:lvl7pPr>
            <a:lvl8pPr marL="6399200" indent="0">
              <a:buNone/>
              <a:defRPr sz="2000"/>
            </a:lvl8pPr>
            <a:lvl9pPr marL="7313371" indent="0">
              <a:buNone/>
              <a:defRPr sz="2000"/>
            </a:lvl9pPr>
          </a:lstStyle>
          <a:p>
            <a:pPr lvl="0"/>
            <a:r>
              <a:rPr lang="en-US"/>
              <a:t>Edit Master text styles</a:t>
            </a:r>
          </a:p>
        </p:txBody>
      </p:sp>
      <p:sp>
        <p:nvSpPr>
          <p:cNvPr id="5" name="Date Placeholder 4">
            <a:extLst>
              <a:ext uri="{FF2B5EF4-FFF2-40B4-BE49-F238E27FC236}">
                <a16:creationId xmlns="" xmlns:a16="http://schemas.microsoft.com/office/drawing/2014/main" id="{CBEDBEEA-3D3D-1F4E-BCAE-3A7A864BAB52}"/>
              </a:ext>
            </a:extLst>
          </p:cNvPr>
          <p:cNvSpPr>
            <a:spLocks noGrp="1"/>
          </p:cNvSpPr>
          <p:nvPr>
            <p:ph type="dt" sz="half" idx="10"/>
          </p:nvPr>
        </p:nvSpPr>
        <p:spPr/>
        <p:txBody>
          <a:bodyPr/>
          <a:lstStyle/>
          <a:p>
            <a:fld id="{16104C80-1E57-5B4C-85D1-14027D8E2F19}" type="datetimeFigureOut">
              <a:rPr lang="en-US" smtClean="0"/>
              <a:t>12/7/19</a:t>
            </a:fld>
            <a:endParaRPr lang="en-US"/>
          </a:p>
        </p:txBody>
      </p:sp>
      <p:sp>
        <p:nvSpPr>
          <p:cNvPr id="6" name="Footer Placeholder 5">
            <a:extLst>
              <a:ext uri="{FF2B5EF4-FFF2-40B4-BE49-F238E27FC236}">
                <a16:creationId xmlns="" xmlns:a16="http://schemas.microsoft.com/office/drawing/2014/main" id="{DAD6A69C-D2AB-7E4B-8EE6-F5C2686BFA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6929DE47-F186-2B48-9C14-AC3879619DD3}"/>
              </a:ext>
            </a:extLst>
          </p:cNvPr>
          <p:cNvSpPr>
            <a:spLocks noGrp="1"/>
          </p:cNvSpPr>
          <p:nvPr>
            <p:ph type="sldNum" sz="quarter" idx="12"/>
          </p:nvPr>
        </p:nvSpPr>
        <p:spPr/>
        <p:txBody>
          <a:bodyPr/>
          <a:lstStyle/>
          <a:p>
            <a:fld id="{DE93D8DF-3CB0-144D-8A86-D90E5CFBB99C}" type="slidenum">
              <a:rPr lang="en-US" smtClean="0"/>
              <a:t>‹Nr.›</a:t>
            </a:fld>
            <a:endParaRPr lang="en-US"/>
          </a:p>
        </p:txBody>
      </p:sp>
    </p:spTree>
    <p:extLst>
      <p:ext uri="{BB962C8B-B14F-4D97-AF65-F5344CB8AC3E}">
        <p14:creationId xmlns:p14="http://schemas.microsoft.com/office/powerpoint/2010/main" val="174682281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695CDC1-91E4-0648-B9A9-F08F2E0BFE04}"/>
              </a:ext>
            </a:extLst>
          </p:cNvPr>
          <p:cNvSpPr>
            <a:spLocks noGrp="1"/>
          </p:cNvSpPr>
          <p:nvPr>
            <p:ph type="ctrTitle"/>
          </p:nvPr>
        </p:nvSpPr>
        <p:spPr>
          <a:xfrm>
            <a:off x="3047206" y="2244726"/>
            <a:ext cx="18283238" cy="4775200"/>
          </a:xfrm>
        </p:spPr>
        <p:txBody>
          <a:bodyPr anchor="b"/>
          <a:lstStyle>
            <a:lvl1pPr algn="ctr">
              <a:defRPr sz="11997"/>
            </a:lvl1pPr>
          </a:lstStyle>
          <a:p>
            <a:r>
              <a:rPr lang="en-US"/>
              <a:t>Click to edit Master title style</a:t>
            </a:r>
          </a:p>
        </p:txBody>
      </p:sp>
      <p:sp>
        <p:nvSpPr>
          <p:cNvPr id="3" name="Subtitle 2">
            <a:extLst>
              <a:ext uri="{FF2B5EF4-FFF2-40B4-BE49-F238E27FC236}">
                <a16:creationId xmlns="" xmlns:a16="http://schemas.microsoft.com/office/drawing/2014/main" id="{6D023D76-3481-AA46-9851-FABFF800D703}"/>
              </a:ext>
            </a:extLst>
          </p:cNvPr>
          <p:cNvSpPr>
            <a:spLocks noGrp="1"/>
          </p:cNvSpPr>
          <p:nvPr>
            <p:ph type="subTitle" idx="1"/>
          </p:nvPr>
        </p:nvSpPr>
        <p:spPr>
          <a:xfrm>
            <a:off x="3047206" y="7204076"/>
            <a:ext cx="18283238" cy="3311524"/>
          </a:xfrm>
        </p:spPr>
        <p:txBody>
          <a:bodyPr/>
          <a:lstStyle>
            <a:lvl1pPr marL="0" indent="0" algn="ctr">
              <a:buNone/>
              <a:defRPr sz="4799"/>
            </a:lvl1pPr>
            <a:lvl2pPr marL="914171" indent="0" algn="ctr">
              <a:buNone/>
              <a:defRPr sz="3999"/>
            </a:lvl2pPr>
            <a:lvl3pPr marL="1828343" indent="0" algn="ctr">
              <a:buNone/>
              <a:defRPr sz="3599"/>
            </a:lvl3pPr>
            <a:lvl4pPr marL="2742514" indent="0" algn="ctr">
              <a:buNone/>
              <a:defRPr sz="3199"/>
            </a:lvl4pPr>
            <a:lvl5pPr marL="3656686" indent="0" algn="ctr">
              <a:buNone/>
              <a:defRPr sz="3199"/>
            </a:lvl5pPr>
            <a:lvl6pPr marL="4570857" indent="0" algn="ctr">
              <a:buNone/>
              <a:defRPr sz="3199"/>
            </a:lvl6pPr>
            <a:lvl7pPr marL="5485028" indent="0" algn="ctr">
              <a:buNone/>
              <a:defRPr sz="3199"/>
            </a:lvl7pPr>
            <a:lvl8pPr marL="6399200" indent="0" algn="ctr">
              <a:buNone/>
              <a:defRPr sz="3199"/>
            </a:lvl8pPr>
            <a:lvl9pPr marL="7313371" indent="0" algn="ctr">
              <a:buNone/>
              <a:defRPr sz="3199"/>
            </a:lvl9pPr>
          </a:lstStyle>
          <a:p>
            <a:r>
              <a:rPr lang="en-US"/>
              <a:t>Click to edit Master subtitle style</a:t>
            </a:r>
          </a:p>
        </p:txBody>
      </p:sp>
      <p:sp>
        <p:nvSpPr>
          <p:cNvPr id="4" name="Date Placeholder 3">
            <a:extLst>
              <a:ext uri="{FF2B5EF4-FFF2-40B4-BE49-F238E27FC236}">
                <a16:creationId xmlns="" xmlns:a16="http://schemas.microsoft.com/office/drawing/2014/main" id="{4503E2B9-132B-2648-BBFE-232296B3A019}"/>
              </a:ext>
            </a:extLst>
          </p:cNvPr>
          <p:cNvSpPr>
            <a:spLocks noGrp="1"/>
          </p:cNvSpPr>
          <p:nvPr>
            <p:ph type="dt" sz="half" idx="10"/>
          </p:nvPr>
        </p:nvSpPr>
        <p:spPr/>
        <p:txBody>
          <a:bodyPr/>
          <a:lstStyle/>
          <a:p>
            <a:fld id="{16104C80-1E57-5B4C-85D1-14027D8E2F19}" type="datetimeFigureOut">
              <a:rPr lang="en-US" smtClean="0"/>
              <a:t>12/7/19</a:t>
            </a:fld>
            <a:endParaRPr lang="en-US"/>
          </a:p>
        </p:txBody>
      </p:sp>
      <p:sp>
        <p:nvSpPr>
          <p:cNvPr id="5" name="Footer Placeholder 4">
            <a:extLst>
              <a:ext uri="{FF2B5EF4-FFF2-40B4-BE49-F238E27FC236}">
                <a16:creationId xmlns="" xmlns:a16="http://schemas.microsoft.com/office/drawing/2014/main" id="{DCA36AEA-0ACF-C24D-A8A2-CF86C94DEB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3942D0DC-325A-3A49-9A84-6590AAADAB8A}"/>
              </a:ext>
            </a:extLst>
          </p:cNvPr>
          <p:cNvSpPr>
            <a:spLocks noGrp="1"/>
          </p:cNvSpPr>
          <p:nvPr>
            <p:ph type="sldNum" sz="quarter" idx="12"/>
          </p:nvPr>
        </p:nvSpPr>
        <p:spPr/>
        <p:txBody>
          <a:bodyPr/>
          <a:lstStyle/>
          <a:p>
            <a:fld id="{DE93D8DF-3CB0-144D-8A86-D90E5CFBB99C}" type="slidenum">
              <a:rPr lang="en-US" smtClean="0"/>
              <a:t>‹Nr.›</a:t>
            </a:fld>
            <a:endParaRPr lang="en-US"/>
          </a:p>
        </p:txBody>
      </p:sp>
    </p:spTree>
    <p:extLst>
      <p:ext uri="{BB962C8B-B14F-4D97-AF65-F5344CB8AC3E}">
        <p14:creationId xmlns:p14="http://schemas.microsoft.com/office/powerpoint/2010/main" val="160220637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6C9B4E1-ADAF-BF46-9D0F-37F579E721E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683FC234-3278-164F-BE95-8D847CE8D20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01BBC73C-7206-EE4A-A784-C313D3C8403E}"/>
              </a:ext>
            </a:extLst>
          </p:cNvPr>
          <p:cNvSpPr>
            <a:spLocks noGrp="1"/>
          </p:cNvSpPr>
          <p:nvPr>
            <p:ph type="dt" sz="half" idx="10"/>
          </p:nvPr>
        </p:nvSpPr>
        <p:spPr/>
        <p:txBody>
          <a:bodyPr/>
          <a:lstStyle/>
          <a:p>
            <a:fld id="{16104C80-1E57-5B4C-85D1-14027D8E2F19}" type="datetimeFigureOut">
              <a:rPr lang="en-US" smtClean="0"/>
              <a:t>12/7/19</a:t>
            </a:fld>
            <a:endParaRPr lang="en-US"/>
          </a:p>
        </p:txBody>
      </p:sp>
      <p:sp>
        <p:nvSpPr>
          <p:cNvPr id="5" name="Footer Placeholder 4">
            <a:extLst>
              <a:ext uri="{FF2B5EF4-FFF2-40B4-BE49-F238E27FC236}">
                <a16:creationId xmlns="" xmlns:a16="http://schemas.microsoft.com/office/drawing/2014/main" id="{99033E17-EE7A-B349-A2DA-A22236077D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A51E114A-DC5C-0E41-B856-AC1C88EC76C0}"/>
              </a:ext>
            </a:extLst>
          </p:cNvPr>
          <p:cNvSpPr>
            <a:spLocks noGrp="1"/>
          </p:cNvSpPr>
          <p:nvPr>
            <p:ph type="sldNum" sz="quarter" idx="12"/>
          </p:nvPr>
        </p:nvSpPr>
        <p:spPr/>
        <p:txBody>
          <a:bodyPr/>
          <a:lstStyle/>
          <a:p>
            <a:fld id="{DE93D8DF-3CB0-144D-8A86-D90E5CFBB99C}" type="slidenum">
              <a:rPr lang="en-US" smtClean="0"/>
              <a:t>‹Nr.›</a:t>
            </a:fld>
            <a:endParaRPr lang="en-US"/>
          </a:p>
        </p:txBody>
      </p:sp>
    </p:spTree>
    <p:extLst>
      <p:ext uri="{BB962C8B-B14F-4D97-AF65-F5344CB8AC3E}">
        <p14:creationId xmlns:p14="http://schemas.microsoft.com/office/powerpoint/2010/main" val="55626162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33AB1AB-8382-F442-8086-E377DC6694AD}"/>
              </a:ext>
            </a:extLst>
          </p:cNvPr>
          <p:cNvSpPr>
            <a:spLocks noGrp="1"/>
          </p:cNvSpPr>
          <p:nvPr>
            <p:ph type="title"/>
          </p:nvPr>
        </p:nvSpPr>
        <p:spPr>
          <a:xfrm>
            <a:off x="1663267" y="3419477"/>
            <a:ext cx="21025723" cy="5705474"/>
          </a:xfrm>
        </p:spPr>
        <p:txBody>
          <a:bodyPr anchor="b"/>
          <a:lstStyle>
            <a:lvl1pPr>
              <a:defRPr sz="11997"/>
            </a:lvl1pPr>
          </a:lstStyle>
          <a:p>
            <a:r>
              <a:rPr lang="en-US"/>
              <a:t>Click to edit Master title style</a:t>
            </a:r>
          </a:p>
        </p:txBody>
      </p:sp>
      <p:sp>
        <p:nvSpPr>
          <p:cNvPr id="3" name="Text Placeholder 2">
            <a:extLst>
              <a:ext uri="{FF2B5EF4-FFF2-40B4-BE49-F238E27FC236}">
                <a16:creationId xmlns="" xmlns:a16="http://schemas.microsoft.com/office/drawing/2014/main" id="{E16363C6-3EF1-9540-B6BC-2B300D1F7067}"/>
              </a:ext>
            </a:extLst>
          </p:cNvPr>
          <p:cNvSpPr>
            <a:spLocks noGrp="1"/>
          </p:cNvSpPr>
          <p:nvPr>
            <p:ph type="body" idx="1"/>
          </p:nvPr>
        </p:nvSpPr>
        <p:spPr>
          <a:xfrm>
            <a:off x="1663267" y="9178927"/>
            <a:ext cx="21025723" cy="3000374"/>
          </a:xfrm>
        </p:spPr>
        <p:txBody>
          <a:bodyPr/>
          <a:lstStyle>
            <a:lvl1pPr marL="0" indent="0">
              <a:buNone/>
              <a:defRPr sz="4799">
                <a:solidFill>
                  <a:schemeClr val="tx1">
                    <a:tint val="75000"/>
                  </a:schemeClr>
                </a:solidFill>
              </a:defRPr>
            </a:lvl1pPr>
            <a:lvl2pPr marL="914171" indent="0">
              <a:buNone/>
              <a:defRPr sz="3999">
                <a:solidFill>
                  <a:schemeClr val="tx1">
                    <a:tint val="75000"/>
                  </a:schemeClr>
                </a:solidFill>
              </a:defRPr>
            </a:lvl2pPr>
            <a:lvl3pPr marL="1828343" indent="0">
              <a:buNone/>
              <a:defRPr sz="3599">
                <a:solidFill>
                  <a:schemeClr val="tx1">
                    <a:tint val="75000"/>
                  </a:schemeClr>
                </a:solidFill>
              </a:defRPr>
            </a:lvl3pPr>
            <a:lvl4pPr marL="2742514" indent="0">
              <a:buNone/>
              <a:defRPr sz="3199">
                <a:solidFill>
                  <a:schemeClr val="tx1">
                    <a:tint val="75000"/>
                  </a:schemeClr>
                </a:solidFill>
              </a:defRPr>
            </a:lvl4pPr>
            <a:lvl5pPr marL="3656686" indent="0">
              <a:buNone/>
              <a:defRPr sz="3199">
                <a:solidFill>
                  <a:schemeClr val="tx1">
                    <a:tint val="75000"/>
                  </a:schemeClr>
                </a:solidFill>
              </a:defRPr>
            </a:lvl5pPr>
            <a:lvl6pPr marL="4570857" indent="0">
              <a:buNone/>
              <a:defRPr sz="3199">
                <a:solidFill>
                  <a:schemeClr val="tx1">
                    <a:tint val="75000"/>
                  </a:schemeClr>
                </a:solidFill>
              </a:defRPr>
            </a:lvl6pPr>
            <a:lvl7pPr marL="5485028" indent="0">
              <a:buNone/>
              <a:defRPr sz="3199">
                <a:solidFill>
                  <a:schemeClr val="tx1">
                    <a:tint val="75000"/>
                  </a:schemeClr>
                </a:solidFill>
              </a:defRPr>
            </a:lvl7pPr>
            <a:lvl8pPr marL="6399200" indent="0">
              <a:buNone/>
              <a:defRPr sz="3199">
                <a:solidFill>
                  <a:schemeClr val="tx1">
                    <a:tint val="75000"/>
                  </a:schemeClr>
                </a:solidFill>
              </a:defRPr>
            </a:lvl8pPr>
            <a:lvl9pPr marL="7313371" indent="0">
              <a:buNone/>
              <a:defRPr sz="3199">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 xmlns:a16="http://schemas.microsoft.com/office/drawing/2014/main" id="{ACF10094-872E-D742-8F46-8E75632A2955}"/>
              </a:ext>
            </a:extLst>
          </p:cNvPr>
          <p:cNvSpPr>
            <a:spLocks noGrp="1"/>
          </p:cNvSpPr>
          <p:nvPr>
            <p:ph type="dt" sz="half" idx="10"/>
          </p:nvPr>
        </p:nvSpPr>
        <p:spPr/>
        <p:txBody>
          <a:bodyPr/>
          <a:lstStyle/>
          <a:p>
            <a:fld id="{16104C80-1E57-5B4C-85D1-14027D8E2F19}" type="datetimeFigureOut">
              <a:rPr lang="en-US" smtClean="0"/>
              <a:t>12/7/19</a:t>
            </a:fld>
            <a:endParaRPr lang="en-US"/>
          </a:p>
        </p:txBody>
      </p:sp>
      <p:sp>
        <p:nvSpPr>
          <p:cNvPr id="5" name="Footer Placeholder 4">
            <a:extLst>
              <a:ext uri="{FF2B5EF4-FFF2-40B4-BE49-F238E27FC236}">
                <a16:creationId xmlns="" xmlns:a16="http://schemas.microsoft.com/office/drawing/2014/main" id="{3C168857-931A-C043-ACCB-D1D3134FA0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377DC965-BF72-D44F-A19D-6CE139060B24}"/>
              </a:ext>
            </a:extLst>
          </p:cNvPr>
          <p:cNvSpPr>
            <a:spLocks noGrp="1"/>
          </p:cNvSpPr>
          <p:nvPr>
            <p:ph type="sldNum" sz="quarter" idx="12"/>
          </p:nvPr>
        </p:nvSpPr>
        <p:spPr/>
        <p:txBody>
          <a:bodyPr/>
          <a:lstStyle/>
          <a:p>
            <a:fld id="{DE93D8DF-3CB0-144D-8A86-D90E5CFBB99C}" type="slidenum">
              <a:rPr lang="en-US" smtClean="0"/>
              <a:t>‹Nr.›</a:t>
            </a:fld>
            <a:endParaRPr lang="en-US"/>
          </a:p>
        </p:txBody>
      </p:sp>
    </p:spTree>
    <p:extLst>
      <p:ext uri="{BB962C8B-B14F-4D97-AF65-F5344CB8AC3E}">
        <p14:creationId xmlns:p14="http://schemas.microsoft.com/office/powerpoint/2010/main" val="316693188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A082BB6-B6E3-A441-8452-84ADE5495AF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0DB02393-BEE6-F042-AB59-113FE72A9833}"/>
              </a:ext>
            </a:extLst>
          </p:cNvPr>
          <p:cNvSpPr>
            <a:spLocks noGrp="1"/>
          </p:cNvSpPr>
          <p:nvPr>
            <p:ph sz="half" idx="1"/>
          </p:nvPr>
        </p:nvSpPr>
        <p:spPr>
          <a:xfrm>
            <a:off x="1675964" y="3651250"/>
            <a:ext cx="10360501"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B96A6435-122D-144F-B682-C09B2B3FA025}"/>
              </a:ext>
            </a:extLst>
          </p:cNvPr>
          <p:cNvSpPr>
            <a:spLocks noGrp="1"/>
          </p:cNvSpPr>
          <p:nvPr>
            <p:ph sz="half" idx="2"/>
          </p:nvPr>
        </p:nvSpPr>
        <p:spPr>
          <a:xfrm>
            <a:off x="12341185" y="3651250"/>
            <a:ext cx="10360501"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1BF5D4B0-9500-D741-84EC-461EFF0689A1}"/>
              </a:ext>
            </a:extLst>
          </p:cNvPr>
          <p:cNvSpPr>
            <a:spLocks noGrp="1"/>
          </p:cNvSpPr>
          <p:nvPr>
            <p:ph type="dt" sz="half" idx="10"/>
          </p:nvPr>
        </p:nvSpPr>
        <p:spPr/>
        <p:txBody>
          <a:bodyPr/>
          <a:lstStyle/>
          <a:p>
            <a:fld id="{16104C80-1E57-5B4C-85D1-14027D8E2F19}" type="datetimeFigureOut">
              <a:rPr lang="en-US" smtClean="0"/>
              <a:t>12/7/19</a:t>
            </a:fld>
            <a:endParaRPr lang="en-US"/>
          </a:p>
        </p:txBody>
      </p:sp>
      <p:sp>
        <p:nvSpPr>
          <p:cNvPr id="6" name="Footer Placeholder 5">
            <a:extLst>
              <a:ext uri="{FF2B5EF4-FFF2-40B4-BE49-F238E27FC236}">
                <a16:creationId xmlns="" xmlns:a16="http://schemas.microsoft.com/office/drawing/2014/main" id="{55570D8E-14BA-E04A-BE1F-3A67CA0BF0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2E969E68-CC91-6640-AC92-8D0C07A884E6}"/>
              </a:ext>
            </a:extLst>
          </p:cNvPr>
          <p:cNvSpPr>
            <a:spLocks noGrp="1"/>
          </p:cNvSpPr>
          <p:nvPr>
            <p:ph type="sldNum" sz="quarter" idx="12"/>
          </p:nvPr>
        </p:nvSpPr>
        <p:spPr/>
        <p:txBody>
          <a:bodyPr/>
          <a:lstStyle/>
          <a:p>
            <a:fld id="{DE93D8DF-3CB0-144D-8A86-D90E5CFBB99C}" type="slidenum">
              <a:rPr lang="en-US" smtClean="0"/>
              <a:t>‹Nr.›</a:t>
            </a:fld>
            <a:endParaRPr lang="en-US"/>
          </a:p>
        </p:txBody>
      </p:sp>
    </p:spTree>
    <p:extLst>
      <p:ext uri="{BB962C8B-B14F-4D97-AF65-F5344CB8AC3E}">
        <p14:creationId xmlns:p14="http://schemas.microsoft.com/office/powerpoint/2010/main" val="206909429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24FF41C-B6BA-1D4B-BDC7-F2D1D202792F}"/>
              </a:ext>
            </a:extLst>
          </p:cNvPr>
          <p:cNvSpPr>
            <a:spLocks noGrp="1"/>
          </p:cNvSpPr>
          <p:nvPr>
            <p:ph type="title"/>
          </p:nvPr>
        </p:nvSpPr>
        <p:spPr>
          <a:xfrm>
            <a:off x="1679139" y="730251"/>
            <a:ext cx="21025723" cy="2651126"/>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A489D2D7-FC78-2B42-B397-E4D002A426BA}"/>
              </a:ext>
            </a:extLst>
          </p:cNvPr>
          <p:cNvSpPr>
            <a:spLocks noGrp="1"/>
          </p:cNvSpPr>
          <p:nvPr>
            <p:ph type="body" idx="1"/>
          </p:nvPr>
        </p:nvSpPr>
        <p:spPr>
          <a:xfrm>
            <a:off x="1679139" y="3362326"/>
            <a:ext cx="10312888" cy="1647824"/>
          </a:xfrm>
        </p:spPr>
        <p:txBody>
          <a:bodyPr anchor="b"/>
          <a:lstStyle>
            <a:lvl1pPr marL="0" indent="0">
              <a:buNone/>
              <a:defRPr sz="4799" b="1"/>
            </a:lvl1pPr>
            <a:lvl2pPr marL="914171" indent="0">
              <a:buNone/>
              <a:defRPr sz="3999" b="1"/>
            </a:lvl2pPr>
            <a:lvl3pPr marL="1828343" indent="0">
              <a:buNone/>
              <a:defRPr sz="3599" b="1"/>
            </a:lvl3pPr>
            <a:lvl4pPr marL="2742514" indent="0">
              <a:buNone/>
              <a:defRPr sz="3199" b="1"/>
            </a:lvl4pPr>
            <a:lvl5pPr marL="3656686" indent="0">
              <a:buNone/>
              <a:defRPr sz="3199" b="1"/>
            </a:lvl5pPr>
            <a:lvl6pPr marL="4570857" indent="0">
              <a:buNone/>
              <a:defRPr sz="3199" b="1"/>
            </a:lvl6pPr>
            <a:lvl7pPr marL="5485028" indent="0">
              <a:buNone/>
              <a:defRPr sz="3199" b="1"/>
            </a:lvl7pPr>
            <a:lvl8pPr marL="6399200" indent="0">
              <a:buNone/>
              <a:defRPr sz="3199" b="1"/>
            </a:lvl8pPr>
            <a:lvl9pPr marL="7313371" indent="0">
              <a:buNone/>
              <a:defRPr sz="3199" b="1"/>
            </a:lvl9pPr>
          </a:lstStyle>
          <a:p>
            <a:pPr lvl="0"/>
            <a:r>
              <a:rPr lang="en-US"/>
              <a:t>Edit Master text styles</a:t>
            </a:r>
          </a:p>
        </p:txBody>
      </p:sp>
      <p:sp>
        <p:nvSpPr>
          <p:cNvPr id="4" name="Content Placeholder 3">
            <a:extLst>
              <a:ext uri="{FF2B5EF4-FFF2-40B4-BE49-F238E27FC236}">
                <a16:creationId xmlns="" xmlns:a16="http://schemas.microsoft.com/office/drawing/2014/main" id="{968CE4CF-82D1-F043-8AD0-14347CE05C1C}"/>
              </a:ext>
            </a:extLst>
          </p:cNvPr>
          <p:cNvSpPr>
            <a:spLocks noGrp="1"/>
          </p:cNvSpPr>
          <p:nvPr>
            <p:ph sz="half" idx="2"/>
          </p:nvPr>
        </p:nvSpPr>
        <p:spPr>
          <a:xfrm>
            <a:off x="1679139" y="5010150"/>
            <a:ext cx="10312888"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33533F9E-CA97-D549-A656-A476A01A0C11}"/>
              </a:ext>
            </a:extLst>
          </p:cNvPr>
          <p:cNvSpPr>
            <a:spLocks noGrp="1"/>
          </p:cNvSpPr>
          <p:nvPr>
            <p:ph type="body" sz="quarter" idx="3"/>
          </p:nvPr>
        </p:nvSpPr>
        <p:spPr>
          <a:xfrm>
            <a:off x="12341186" y="3362326"/>
            <a:ext cx="10363676" cy="1647824"/>
          </a:xfrm>
        </p:spPr>
        <p:txBody>
          <a:bodyPr anchor="b"/>
          <a:lstStyle>
            <a:lvl1pPr marL="0" indent="0">
              <a:buNone/>
              <a:defRPr sz="4799" b="1"/>
            </a:lvl1pPr>
            <a:lvl2pPr marL="914171" indent="0">
              <a:buNone/>
              <a:defRPr sz="3999" b="1"/>
            </a:lvl2pPr>
            <a:lvl3pPr marL="1828343" indent="0">
              <a:buNone/>
              <a:defRPr sz="3599" b="1"/>
            </a:lvl3pPr>
            <a:lvl4pPr marL="2742514" indent="0">
              <a:buNone/>
              <a:defRPr sz="3199" b="1"/>
            </a:lvl4pPr>
            <a:lvl5pPr marL="3656686" indent="0">
              <a:buNone/>
              <a:defRPr sz="3199" b="1"/>
            </a:lvl5pPr>
            <a:lvl6pPr marL="4570857" indent="0">
              <a:buNone/>
              <a:defRPr sz="3199" b="1"/>
            </a:lvl6pPr>
            <a:lvl7pPr marL="5485028" indent="0">
              <a:buNone/>
              <a:defRPr sz="3199" b="1"/>
            </a:lvl7pPr>
            <a:lvl8pPr marL="6399200" indent="0">
              <a:buNone/>
              <a:defRPr sz="3199" b="1"/>
            </a:lvl8pPr>
            <a:lvl9pPr marL="7313371" indent="0">
              <a:buNone/>
              <a:defRPr sz="3199" b="1"/>
            </a:lvl9pPr>
          </a:lstStyle>
          <a:p>
            <a:pPr lvl="0"/>
            <a:r>
              <a:rPr lang="en-US"/>
              <a:t>Edit Master text styles</a:t>
            </a:r>
          </a:p>
        </p:txBody>
      </p:sp>
      <p:sp>
        <p:nvSpPr>
          <p:cNvPr id="6" name="Content Placeholder 5">
            <a:extLst>
              <a:ext uri="{FF2B5EF4-FFF2-40B4-BE49-F238E27FC236}">
                <a16:creationId xmlns="" xmlns:a16="http://schemas.microsoft.com/office/drawing/2014/main" id="{F785A19D-ECD1-4441-8B88-7B22B630A8F0}"/>
              </a:ext>
            </a:extLst>
          </p:cNvPr>
          <p:cNvSpPr>
            <a:spLocks noGrp="1"/>
          </p:cNvSpPr>
          <p:nvPr>
            <p:ph sz="quarter" idx="4"/>
          </p:nvPr>
        </p:nvSpPr>
        <p:spPr>
          <a:xfrm>
            <a:off x="12341186" y="5010150"/>
            <a:ext cx="1036367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E324734D-01F3-854A-8E61-68FCB0463D9D}"/>
              </a:ext>
            </a:extLst>
          </p:cNvPr>
          <p:cNvSpPr>
            <a:spLocks noGrp="1"/>
          </p:cNvSpPr>
          <p:nvPr>
            <p:ph type="dt" sz="half" idx="10"/>
          </p:nvPr>
        </p:nvSpPr>
        <p:spPr/>
        <p:txBody>
          <a:bodyPr/>
          <a:lstStyle/>
          <a:p>
            <a:fld id="{16104C80-1E57-5B4C-85D1-14027D8E2F19}" type="datetimeFigureOut">
              <a:rPr lang="en-US" smtClean="0"/>
              <a:t>12/7/19</a:t>
            </a:fld>
            <a:endParaRPr lang="en-US"/>
          </a:p>
        </p:txBody>
      </p:sp>
      <p:sp>
        <p:nvSpPr>
          <p:cNvPr id="8" name="Footer Placeholder 7">
            <a:extLst>
              <a:ext uri="{FF2B5EF4-FFF2-40B4-BE49-F238E27FC236}">
                <a16:creationId xmlns="" xmlns:a16="http://schemas.microsoft.com/office/drawing/2014/main" id="{12DD20EC-3087-A34E-9F8F-BB07BA3DF6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176F2090-2806-3E46-B8EE-BDD77B12CED5}"/>
              </a:ext>
            </a:extLst>
          </p:cNvPr>
          <p:cNvSpPr>
            <a:spLocks noGrp="1"/>
          </p:cNvSpPr>
          <p:nvPr>
            <p:ph type="sldNum" sz="quarter" idx="12"/>
          </p:nvPr>
        </p:nvSpPr>
        <p:spPr/>
        <p:txBody>
          <a:bodyPr/>
          <a:lstStyle/>
          <a:p>
            <a:fld id="{DE93D8DF-3CB0-144D-8A86-D90E5CFBB99C}" type="slidenum">
              <a:rPr lang="en-US" smtClean="0"/>
              <a:t>‹Nr.›</a:t>
            </a:fld>
            <a:endParaRPr lang="en-US"/>
          </a:p>
        </p:txBody>
      </p:sp>
    </p:spTree>
    <p:extLst>
      <p:ext uri="{BB962C8B-B14F-4D97-AF65-F5344CB8AC3E}">
        <p14:creationId xmlns:p14="http://schemas.microsoft.com/office/powerpoint/2010/main" val="228707038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97BED8A-69E5-B14E-AF7C-165FD561B19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367B47F7-2EF0-EF45-9BF2-5B4BE6590C08}"/>
              </a:ext>
            </a:extLst>
          </p:cNvPr>
          <p:cNvSpPr>
            <a:spLocks noGrp="1"/>
          </p:cNvSpPr>
          <p:nvPr>
            <p:ph type="dt" sz="half" idx="10"/>
          </p:nvPr>
        </p:nvSpPr>
        <p:spPr/>
        <p:txBody>
          <a:bodyPr/>
          <a:lstStyle/>
          <a:p>
            <a:fld id="{16104C80-1E57-5B4C-85D1-14027D8E2F19}" type="datetimeFigureOut">
              <a:rPr lang="en-US" smtClean="0"/>
              <a:t>12/7/19</a:t>
            </a:fld>
            <a:endParaRPr lang="en-US"/>
          </a:p>
        </p:txBody>
      </p:sp>
      <p:sp>
        <p:nvSpPr>
          <p:cNvPr id="4" name="Footer Placeholder 3">
            <a:extLst>
              <a:ext uri="{FF2B5EF4-FFF2-40B4-BE49-F238E27FC236}">
                <a16:creationId xmlns="" xmlns:a16="http://schemas.microsoft.com/office/drawing/2014/main" id="{48BA87C3-CA7F-CD45-A742-92E35361E82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84017847-A02A-EC4B-9F83-4B7AD8643920}"/>
              </a:ext>
            </a:extLst>
          </p:cNvPr>
          <p:cNvSpPr>
            <a:spLocks noGrp="1"/>
          </p:cNvSpPr>
          <p:nvPr>
            <p:ph type="sldNum" sz="quarter" idx="12"/>
          </p:nvPr>
        </p:nvSpPr>
        <p:spPr/>
        <p:txBody>
          <a:bodyPr/>
          <a:lstStyle/>
          <a:p>
            <a:fld id="{DE93D8DF-3CB0-144D-8A86-D90E5CFBB99C}" type="slidenum">
              <a:rPr lang="en-US" smtClean="0"/>
              <a:t>‹Nr.›</a:t>
            </a:fld>
            <a:endParaRPr lang="en-US"/>
          </a:p>
        </p:txBody>
      </p:sp>
    </p:spTree>
    <p:extLst>
      <p:ext uri="{BB962C8B-B14F-4D97-AF65-F5344CB8AC3E}">
        <p14:creationId xmlns:p14="http://schemas.microsoft.com/office/powerpoint/2010/main" val="217829427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21A5CE2A-EF32-9745-82A2-C4864AE200CD}"/>
              </a:ext>
            </a:extLst>
          </p:cNvPr>
          <p:cNvSpPr>
            <a:spLocks noGrp="1"/>
          </p:cNvSpPr>
          <p:nvPr>
            <p:ph type="dt" sz="half" idx="10"/>
          </p:nvPr>
        </p:nvSpPr>
        <p:spPr/>
        <p:txBody>
          <a:bodyPr/>
          <a:lstStyle/>
          <a:p>
            <a:fld id="{16104C80-1E57-5B4C-85D1-14027D8E2F19}" type="datetimeFigureOut">
              <a:rPr lang="en-US" smtClean="0"/>
              <a:t>12/7/19</a:t>
            </a:fld>
            <a:endParaRPr lang="en-US"/>
          </a:p>
        </p:txBody>
      </p:sp>
      <p:sp>
        <p:nvSpPr>
          <p:cNvPr id="3" name="Footer Placeholder 2">
            <a:extLst>
              <a:ext uri="{FF2B5EF4-FFF2-40B4-BE49-F238E27FC236}">
                <a16:creationId xmlns="" xmlns:a16="http://schemas.microsoft.com/office/drawing/2014/main" id="{9AD834C3-8725-DF4A-AFDA-B08CCCD14FB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9597313E-AF39-7E4E-AC31-548A4A976C58}"/>
              </a:ext>
            </a:extLst>
          </p:cNvPr>
          <p:cNvSpPr>
            <a:spLocks noGrp="1"/>
          </p:cNvSpPr>
          <p:nvPr>
            <p:ph type="sldNum" sz="quarter" idx="12"/>
          </p:nvPr>
        </p:nvSpPr>
        <p:spPr/>
        <p:txBody>
          <a:bodyPr/>
          <a:lstStyle/>
          <a:p>
            <a:fld id="{DE93D8DF-3CB0-144D-8A86-D90E5CFBB99C}" type="slidenum">
              <a:rPr lang="en-US" smtClean="0"/>
              <a:t>‹Nr.›</a:t>
            </a:fld>
            <a:endParaRPr lang="en-US"/>
          </a:p>
        </p:txBody>
      </p:sp>
    </p:spTree>
    <p:extLst>
      <p:ext uri="{BB962C8B-B14F-4D97-AF65-F5344CB8AC3E}">
        <p14:creationId xmlns:p14="http://schemas.microsoft.com/office/powerpoint/2010/main" val="18340863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720434485"/>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xmlns:p14="http://schemas.microsoft.com/office/powerpoint/2010/main" spd="slow" advClick="0" advTm="3000"/>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54E3427-4A65-D945-A531-B90F5F5B10F3}"/>
              </a:ext>
            </a:extLst>
          </p:cNvPr>
          <p:cNvSpPr>
            <a:spLocks noGrp="1"/>
          </p:cNvSpPr>
          <p:nvPr>
            <p:ph type="title"/>
          </p:nvPr>
        </p:nvSpPr>
        <p:spPr>
          <a:xfrm>
            <a:off x="1679140" y="914400"/>
            <a:ext cx="7862426" cy="3200400"/>
          </a:xfrm>
        </p:spPr>
        <p:txBody>
          <a:bodyPr anchor="b"/>
          <a:lstStyle>
            <a:lvl1pPr>
              <a:defRPr sz="6398"/>
            </a:lvl1pPr>
          </a:lstStyle>
          <a:p>
            <a:r>
              <a:rPr lang="en-US"/>
              <a:t>Click to edit Master title style</a:t>
            </a:r>
          </a:p>
        </p:txBody>
      </p:sp>
      <p:sp>
        <p:nvSpPr>
          <p:cNvPr id="3" name="Content Placeholder 2">
            <a:extLst>
              <a:ext uri="{FF2B5EF4-FFF2-40B4-BE49-F238E27FC236}">
                <a16:creationId xmlns="" xmlns:a16="http://schemas.microsoft.com/office/drawing/2014/main" id="{085F0BBA-890F-EF4E-8A2F-9231D378937C}"/>
              </a:ext>
            </a:extLst>
          </p:cNvPr>
          <p:cNvSpPr>
            <a:spLocks noGrp="1"/>
          </p:cNvSpPr>
          <p:nvPr>
            <p:ph idx="1"/>
          </p:nvPr>
        </p:nvSpPr>
        <p:spPr>
          <a:xfrm>
            <a:off x="10363677" y="1974851"/>
            <a:ext cx="12341185" cy="9747250"/>
          </a:xfrm>
        </p:spPr>
        <p:txBody>
          <a:bodyPr/>
          <a:lstStyle>
            <a:lvl1pPr>
              <a:defRPr sz="6398"/>
            </a:lvl1pPr>
            <a:lvl2pPr>
              <a:defRPr sz="5599"/>
            </a:lvl2pPr>
            <a:lvl3pPr>
              <a:defRPr sz="4799"/>
            </a:lvl3pPr>
            <a:lvl4pPr>
              <a:defRPr sz="3999"/>
            </a:lvl4pPr>
            <a:lvl5pPr>
              <a:defRPr sz="3999"/>
            </a:lvl5pPr>
            <a:lvl6pPr>
              <a:defRPr sz="3999"/>
            </a:lvl6pPr>
            <a:lvl7pPr>
              <a:defRPr sz="3999"/>
            </a:lvl7pPr>
            <a:lvl8pPr>
              <a:defRPr sz="3999"/>
            </a:lvl8pPr>
            <a:lvl9pPr>
              <a:defRPr sz="3999"/>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878655A4-89A6-394E-8B54-6C54FEA520D3}"/>
              </a:ext>
            </a:extLst>
          </p:cNvPr>
          <p:cNvSpPr>
            <a:spLocks noGrp="1"/>
          </p:cNvSpPr>
          <p:nvPr>
            <p:ph type="body" sz="half" idx="2"/>
          </p:nvPr>
        </p:nvSpPr>
        <p:spPr>
          <a:xfrm>
            <a:off x="1679140" y="4114800"/>
            <a:ext cx="7862426" cy="7623176"/>
          </a:xfrm>
        </p:spPr>
        <p:txBody>
          <a:bodyPr/>
          <a:lstStyle>
            <a:lvl1pPr marL="0" indent="0">
              <a:buNone/>
              <a:defRPr sz="3199"/>
            </a:lvl1pPr>
            <a:lvl2pPr marL="914171" indent="0">
              <a:buNone/>
              <a:defRPr sz="2799"/>
            </a:lvl2pPr>
            <a:lvl3pPr marL="1828343" indent="0">
              <a:buNone/>
              <a:defRPr sz="2399"/>
            </a:lvl3pPr>
            <a:lvl4pPr marL="2742514" indent="0">
              <a:buNone/>
              <a:defRPr sz="2000"/>
            </a:lvl4pPr>
            <a:lvl5pPr marL="3656686" indent="0">
              <a:buNone/>
              <a:defRPr sz="2000"/>
            </a:lvl5pPr>
            <a:lvl6pPr marL="4570857" indent="0">
              <a:buNone/>
              <a:defRPr sz="2000"/>
            </a:lvl6pPr>
            <a:lvl7pPr marL="5485028" indent="0">
              <a:buNone/>
              <a:defRPr sz="2000"/>
            </a:lvl7pPr>
            <a:lvl8pPr marL="6399200" indent="0">
              <a:buNone/>
              <a:defRPr sz="2000"/>
            </a:lvl8pPr>
            <a:lvl9pPr marL="7313371" indent="0">
              <a:buNone/>
              <a:defRPr sz="2000"/>
            </a:lvl9pPr>
          </a:lstStyle>
          <a:p>
            <a:pPr lvl="0"/>
            <a:r>
              <a:rPr lang="en-US"/>
              <a:t>Edit Master text styles</a:t>
            </a:r>
          </a:p>
        </p:txBody>
      </p:sp>
      <p:sp>
        <p:nvSpPr>
          <p:cNvPr id="5" name="Date Placeholder 4">
            <a:extLst>
              <a:ext uri="{FF2B5EF4-FFF2-40B4-BE49-F238E27FC236}">
                <a16:creationId xmlns="" xmlns:a16="http://schemas.microsoft.com/office/drawing/2014/main" id="{80E68AAD-A647-1545-86EE-57F06F3D5FDF}"/>
              </a:ext>
            </a:extLst>
          </p:cNvPr>
          <p:cNvSpPr>
            <a:spLocks noGrp="1"/>
          </p:cNvSpPr>
          <p:nvPr>
            <p:ph type="dt" sz="half" idx="10"/>
          </p:nvPr>
        </p:nvSpPr>
        <p:spPr/>
        <p:txBody>
          <a:bodyPr/>
          <a:lstStyle/>
          <a:p>
            <a:fld id="{16104C80-1E57-5B4C-85D1-14027D8E2F19}" type="datetimeFigureOut">
              <a:rPr lang="en-US" smtClean="0"/>
              <a:t>12/7/19</a:t>
            </a:fld>
            <a:endParaRPr lang="en-US"/>
          </a:p>
        </p:txBody>
      </p:sp>
      <p:sp>
        <p:nvSpPr>
          <p:cNvPr id="6" name="Footer Placeholder 5">
            <a:extLst>
              <a:ext uri="{FF2B5EF4-FFF2-40B4-BE49-F238E27FC236}">
                <a16:creationId xmlns="" xmlns:a16="http://schemas.microsoft.com/office/drawing/2014/main" id="{15D8C517-EE5A-3040-A237-41C4FC478E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EAD11FF7-BCA4-1345-AB62-FB38A7B5521F}"/>
              </a:ext>
            </a:extLst>
          </p:cNvPr>
          <p:cNvSpPr>
            <a:spLocks noGrp="1"/>
          </p:cNvSpPr>
          <p:nvPr>
            <p:ph type="sldNum" sz="quarter" idx="12"/>
          </p:nvPr>
        </p:nvSpPr>
        <p:spPr/>
        <p:txBody>
          <a:bodyPr/>
          <a:lstStyle/>
          <a:p>
            <a:fld id="{DE93D8DF-3CB0-144D-8A86-D90E5CFBB99C}" type="slidenum">
              <a:rPr lang="en-US" smtClean="0"/>
              <a:t>‹Nr.›</a:t>
            </a:fld>
            <a:endParaRPr lang="en-US"/>
          </a:p>
        </p:txBody>
      </p:sp>
    </p:spTree>
    <p:extLst>
      <p:ext uri="{BB962C8B-B14F-4D97-AF65-F5344CB8AC3E}">
        <p14:creationId xmlns:p14="http://schemas.microsoft.com/office/powerpoint/2010/main" val="174547135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02338C0-F7F7-594D-AF3B-5FA6E4E0CA32}"/>
              </a:ext>
            </a:extLst>
          </p:cNvPr>
          <p:cNvSpPr>
            <a:spLocks noGrp="1"/>
          </p:cNvSpPr>
          <p:nvPr>
            <p:ph type="title"/>
          </p:nvPr>
        </p:nvSpPr>
        <p:spPr>
          <a:xfrm>
            <a:off x="1679140" y="914400"/>
            <a:ext cx="7862426" cy="3200400"/>
          </a:xfrm>
        </p:spPr>
        <p:txBody>
          <a:bodyPr anchor="b"/>
          <a:lstStyle>
            <a:lvl1pPr>
              <a:defRPr sz="6398"/>
            </a:lvl1pPr>
          </a:lstStyle>
          <a:p>
            <a:r>
              <a:rPr lang="en-US"/>
              <a:t>Click to edit Master title style</a:t>
            </a:r>
          </a:p>
        </p:txBody>
      </p:sp>
      <p:sp>
        <p:nvSpPr>
          <p:cNvPr id="3" name="Picture Placeholder 2">
            <a:extLst>
              <a:ext uri="{FF2B5EF4-FFF2-40B4-BE49-F238E27FC236}">
                <a16:creationId xmlns="" xmlns:a16="http://schemas.microsoft.com/office/drawing/2014/main" id="{62038384-7B59-9E44-8524-AF4EFFF73127}"/>
              </a:ext>
            </a:extLst>
          </p:cNvPr>
          <p:cNvSpPr>
            <a:spLocks noGrp="1"/>
          </p:cNvSpPr>
          <p:nvPr>
            <p:ph type="pic" idx="1"/>
          </p:nvPr>
        </p:nvSpPr>
        <p:spPr>
          <a:xfrm>
            <a:off x="10363677" y="1974851"/>
            <a:ext cx="12341185" cy="9747250"/>
          </a:xfrm>
        </p:spPr>
        <p:txBody>
          <a:bodyPr/>
          <a:lstStyle>
            <a:lvl1pPr marL="0" indent="0">
              <a:buNone/>
              <a:defRPr sz="6398"/>
            </a:lvl1pPr>
            <a:lvl2pPr marL="914171" indent="0">
              <a:buNone/>
              <a:defRPr sz="5599"/>
            </a:lvl2pPr>
            <a:lvl3pPr marL="1828343" indent="0">
              <a:buNone/>
              <a:defRPr sz="4799"/>
            </a:lvl3pPr>
            <a:lvl4pPr marL="2742514" indent="0">
              <a:buNone/>
              <a:defRPr sz="3999"/>
            </a:lvl4pPr>
            <a:lvl5pPr marL="3656686" indent="0">
              <a:buNone/>
              <a:defRPr sz="3999"/>
            </a:lvl5pPr>
            <a:lvl6pPr marL="4570857" indent="0">
              <a:buNone/>
              <a:defRPr sz="3999"/>
            </a:lvl6pPr>
            <a:lvl7pPr marL="5485028" indent="0">
              <a:buNone/>
              <a:defRPr sz="3999"/>
            </a:lvl7pPr>
            <a:lvl8pPr marL="6399200" indent="0">
              <a:buNone/>
              <a:defRPr sz="3999"/>
            </a:lvl8pPr>
            <a:lvl9pPr marL="7313371" indent="0">
              <a:buNone/>
              <a:defRPr sz="3999"/>
            </a:lvl9pPr>
          </a:lstStyle>
          <a:p>
            <a:endParaRPr lang="en-US"/>
          </a:p>
        </p:txBody>
      </p:sp>
      <p:sp>
        <p:nvSpPr>
          <p:cNvPr id="4" name="Text Placeholder 3">
            <a:extLst>
              <a:ext uri="{FF2B5EF4-FFF2-40B4-BE49-F238E27FC236}">
                <a16:creationId xmlns="" xmlns:a16="http://schemas.microsoft.com/office/drawing/2014/main" id="{E5F35401-887B-6A42-86D5-9362E4E5D8AB}"/>
              </a:ext>
            </a:extLst>
          </p:cNvPr>
          <p:cNvSpPr>
            <a:spLocks noGrp="1"/>
          </p:cNvSpPr>
          <p:nvPr>
            <p:ph type="body" sz="half" idx="2"/>
          </p:nvPr>
        </p:nvSpPr>
        <p:spPr>
          <a:xfrm>
            <a:off x="1679140" y="4114800"/>
            <a:ext cx="7862426" cy="7623176"/>
          </a:xfrm>
        </p:spPr>
        <p:txBody>
          <a:bodyPr/>
          <a:lstStyle>
            <a:lvl1pPr marL="0" indent="0">
              <a:buNone/>
              <a:defRPr sz="3199"/>
            </a:lvl1pPr>
            <a:lvl2pPr marL="914171" indent="0">
              <a:buNone/>
              <a:defRPr sz="2799"/>
            </a:lvl2pPr>
            <a:lvl3pPr marL="1828343" indent="0">
              <a:buNone/>
              <a:defRPr sz="2399"/>
            </a:lvl3pPr>
            <a:lvl4pPr marL="2742514" indent="0">
              <a:buNone/>
              <a:defRPr sz="2000"/>
            </a:lvl4pPr>
            <a:lvl5pPr marL="3656686" indent="0">
              <a:buNone/>
              <a:defRPr sz="2000"/>
            </a:lvl5pPr>
            <a:lvl6pPr marL="4570857" indent="0">
              <a:buNone/>
              <a:defRPr sz="2000"/>
            </a:lvl6pPr>
            <a:lvl7pPr marL="5485028" indent="0">
              <a:buNone/>
              <a:defRPr sz="2000"/>
            </a:lvl7pPr>
            <a:lvl8pPr marL="6399200" indent="0">
              <a:buNone/>
              <a:defRPr sz="2000"/>
            </a:lvl8pPr>
            <a:lvl9pPr marL="7313371" indent="0">
              <a:buNone/>
              <a:defRPr sz="2000"/>
            </a:lvl9pPr>
          </a:lstStyle>
          <a:p>
            <a:pPr lvl="0"/>
            <a:r>
              <a:rPr lang="en-US"/>
              <a:t>Edit Master text styles</a:t>
            </a:r>
          </a:p>
        </p:txBody>
      </p:sp>
      <p:sp>
        <p:nvSpPr>
          <p:cNvPr id="5" name="Date Placeholder 4">
            <a:extLst>
              <a:ext uri="{FF2B5EF4-FFF2-40B4-BE49-F238E27FC236}">
                <a16:creationId xmlns="" xmlns:a16="http://schemas.microsoft.com/office/drawing/2014/main" id="{CBEDBEEA-3D3D-1F4E-BCAE-3A7A864BAB52}"/>
              </a:ext>
            </a:extLst>
          </p:cNvPr>
          <p:cNvSpPr>
            <a:spLocks noGrp="1"/>
          </p:cNvSpPr>
          <p:nvPr>
            <p:ph type="dt" sz="half" idx="10"/>
          </p:nvPr>
        </p:nvSpPr>
        <p:spPr/>
        <p:txBody>
          <a:bodyPr/>
          <a:lstStyle/>
          <a:p>
            <a:fld id="{16104C80-1E57-5B4C-85D1-14027D8E2F19}" type="datetimeFigureOut">
              <a:rPr lang="en-US" smtClean="0"/>
              <a:t>12/7/19</a:t>
            </a:fld>
            <a:endParaRPr lang="en-US"/>
          </a:p>
        </p:txBody>
      </p:sp>
      <p:sp>
        <p:nvSpPr>
          <p:cNvPr id="6" name="Footer Placeholder 5">
            <a:extLst>
              <a:ext uri="{FF2B5EF4-FFF2-40B4-BE49-F238E27FC236}">
                <a16:creationId xmlns="" xmlns:a16="http://schemas.microsoft.com/office/drawing/2014/main" id="{DAD6A69C-D2AB-7E4B-8EE6-F5C2686BFA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6929DE47-F186-2B48-9C14-AC3879619DD3}"/>
              </a:ext>
            </a:extLst>
          </p:cNvPr>
          <p:cNvSpPr>
            <a:spLocks noGrp="1"/>
          </p:cNvSpPr>
          <p:nvPr>
            <p:ph type="sldNum" sz="quarter" idx="12"/>
          </p:nvPr>
        </p:nvSpPr>
        <p:spPr/>
        <p:txBody>
          <a:bodyPr/>
          <a:lstStyle/>
          <a:p>
            <a:fld id="{DE93D8DF-3CB0-144D-8A86-D90E5CFBB99C}" type="slidenum">
              <a:rPr lang="en-US" smtClean="0"/>
              <a:t>‹Nr.›</a:t>
            </a:fld>
            <a:endParaRPr lang="en-US"/>
          </a:p>
        </p:txBody>
      </p:sp>
    </p:spTree>
    <p:extLst>
      <p:ext uri="{BB962C8B-B14F-4D97-AF65-F5344CB8AC3E}">
        <p14:creationId xmlns:p14="http://schemas.microsoft.com/office/powerpoint/2010/main" val="253957282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E9C82B5-2E28-1C40-99A4-B470DA62224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01AA36C3-F8A8-8E43-AC86-4A1AA060E56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4EC4A80B-CC3F-C44B-A1E3-EF7282DC8FDA}"/>
              </a:ext>
            </a:extLst>
          </p:cNvPr>
          <p:cNvSpPr>
            <a:spLocks noGrp="1"/>
          </p:cNvSpPr>
          <p:nvPr>
            <p:ph type="dt" sz="half" idx="10"/>
          </p:nvPr>
        </p:nvSpPr>
        <p:spPr/>
        <p:txBody>
          <a:bodyPr/>
          <a:lstStyle/>
          <a:p>
            <a:fld id="{16104C80-1E57-5B4C-85D1-14027D8E2F19}" type="datetimeFigureOut">
              <a:rPr lang="en-US" smtClean="0"/>
              <a:t>12/7/19</a:t>
            </a:fld>
            <a:endParaRPr lang="en-US"/>
          </a:p>
        </p:txBody>
      </p:sp>
      <p:sp>
        <p:nvSpPr>
          <p:cNvPr id="5" name="Footer Placeholder 4">
            <a:extLst>
              <a:ext uri="{FF2B5EF4-FFF2-40B4-BE49-F238E27FC236}">
                <a16:creationId xmlns="" xmlns:a16="http://schemas.microsoft.com/office/drawing/2014/main" id="{1F717078-AC55-7F4E-A258-F222B91EE6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1CF52D75-16A6-6D48-928A-8E0F52FD5E6E}"/>
              </a:ext>
            </a:extLst>
          </p:cNvPr>
          <p:cNvSpPr>
            <a:spLocks noGrp="1"/>
          </p:cNvSpPr>
          <p:nvPr>
            <p:ph type="sldNum" sz="quarter" idx="12"/>
          </p:nvPr>
        </p:nvSpPr>
        <p:spPr/>
        <p:txBody>
          <a:bodyPr/>
          <a:lstStyle/>
          <a:p>
            <a:fld id="{DE93D8DF-3CB0-144D-8A86-D90E5CFBB99C}" type="slidenum">
              <a:rPr lang="en-US" smtClean="0"/>
              <a:t>‹Nr.›</a:t>
            </a:fld>
            <a:endParaRPr lang="en-US"/>
          </a:p>
        </p:txBody>
      </p:sp>
    </p:spTree>
    <p:extLst>
      <p:ext uri="{BB962C8B-B14F-4D97-AF65-F5344CB8AC3E}">
        <p14:creationId xmlns:p14="http://schemas.microsoft.com/office/powerpoint/2010/main" val="39320696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FFB87794-8616-0141-A45F-36320B2E5D05}"/>
              </a:ext>
            </a:extLst>
          </p:cNvPr>
          <p:cNvSpPr>
            <a:spLocks noGrp="1"/>
          </p:cNvSpPr>
          <p:nvPr>
            <p:ph type="title" orient="vert"/>
          </p:nvPr>
        </p:nvSpPr>
        <p:spPr>
          <a:xfrm>
            <a:off x="17445256" y="730250"/>
            <a:ext cx="5256431" cy="11623676"/>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11752070-A6CE-0A4E-BD19-3D7844C2F0D0}"/>
              </a:ext>
            </a:extLst>
          </p:cNvPr>
          <p:cNvSpPr>
            <a:spLocks noGrp="1"/>
          </p:cNvSpPr>
          <p:nvPr>
            <p:ph type="body" orient="vert" idx="1"/>
          </p:nvPr>
        </p:nvSpPr>
        <p:spPr>
          <a:xfrm>
            <a:off x="1675963" y="730250"/>
            <a:ext cx="15464572"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2A05E71E-1EBD-EF4C-969D-2EF5B8860344}"/>
              </a:ext>
            </a:extLst>
          </p:cNvPr>
          <p:cNvSpPr>
            <a:spLocks noGrp="1"/>
          </p:cNvSpPr>
          <p:nvPr>
            <p:ph type="dt" sz="half" idx="10"/>
          </p:nvPr>
        </p:nvSpPr>
        <p:spPr/>
        <p:txBody>
          <a:bodyPr/>
          <a:lstStyle/>
          <a:p>
            <a:fld id="{16104C80-1E57-5B4C-85D1-14027D8E2F19}" type="datetimeFigureOut">
              <a:rPr lang="en-US" smtClean="0"/>
              <a:t>12/7/19</a:t>
            </a:fld>
            <a:endParaRPr lang="en-US"/>
          </a:p>
        </p:txBody>
      </p:sp>
      <p:sp>
        <p:nvSpPr>
          <p:cNvPr id="5" name="Footer Placeholder 4">
            <a:extLst>
              <a:ext uri="{FF2B5EF4-FFF2-40B4-BE49-F238E27FC236}">
                <a16:creationId xmlns="" xmlns:a16="http://schemas.microsoft.com/office/drawing/2014/main" id="{5A68C4C1-1113-B245-A2DA-3DD5E5D16F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52EC2A70-A23C-E447-BD99-DC373810D6A1}"/>
              </a:ext>
            </a:extLst>
          </p:cNvPr>
          <p:cNvSpPr>
            <a:spLocks noGrp="1"/>
          </p:cNvSpPr>
          <p:nvPr>
            <p:ph type="sldNum" sz="quarter" idx="12"/>
          </p:nvPr>
        </p:nvSpPr>
        <p:spPr/>
        <p:txBody>
          <a:bodyPr/>
          <a:lstStyle/>
          <a:p>
            <a:fld id="{DE93D8DF-3CB0-144D-8A86-D90E5CFBB99C}" type="slidenum">
              <a:rPr lang="en-US" smtClean="0"/>
              <a:t>‹Nr.›</a:t>
            </a:fld>
            <a:endParaRPr lang="en-US"/>
          </a:p>
        </p:txBody>
      </p:sp>
    </p:spTree>
    <p:extLst>
      <p:ext uri="{BB962C8B-B14F-4D97-AF65-F5344CB8AC3E}">
        <p14:creationId xmlns:p14="http://schemas.microsoft.com/office/powerpoint/2010/main" val="197046070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ED35295-DA0C-4CA6-9D52-86C3A1BE7E81}"/>
              </a:ext>
            </a:extLst>
          </p:cNvPr>
          <p:cNvSpPr>
            <a:spLocks noGrp="1"/>
          </p:cNvSpPr>
          <p:nvPr>
            <p:ph type="ctrTitle"/>
          </p:nvPr>
        </p:nvSpPr>
        <p:spPr>
          <a:xfrm>
            <a:off x="3047206" y="2244726"/>
            <a:ext cx="18283238" cy="4775200"/>
          </a:xfrm>
        </p:spPr>
        <p:txBody>
          <a:bodyPr anchor="b"/>
          <a:lstStyle>
            <a:lvl1pPr algn="ctr">
              <a:defRPr sz="11997"/>
            </a:lvl1pPr>
          </a:lstStyle>
          <a:p>
            <a:r>
              <a:rPr lang="en-US"/>
              <a:t>Click to edit Master title style</a:t>
            </a:r>
            <a:endParaRPr lang="es-GT"/>
          </a:p>
        </p:txBody>
      </p:sp>
      <p:sp>
        <p:nvSpPr>
          <p:cNvPr id="3" name="Subtitle 2">
            <a:extLst>
              <a:ext uri="{FF2B5EF4-FFF2-40B4-BE49-F238E27FC236}">
                <a16:creationId xmlns="" xmlns:a16="http://schemas.microsoft.com/office/drawing/2014/main" id="{E72CB3B8-A2B6-4037-9BD7-47DFB8A9FFEF}"/>
              </a:ext>
            </a:extLst>
          </p:cNvPr>
          <p:cNvSpPr>
            <a:spLocks noGrp="1"/>
          </p:cNvSpPr>
          <p:nvPr>
            <p:ph type="subTitle" idx="1"/>
          </p:nvPr>
        </p:nvSpPr>
        <p:spPr>
          <a:xfrm>
            <a:off x="3047206" y="7204076"/>
            <a:ext cx="18283238" cy="3311524"/>
          </a:xfrm>
        </p:spPr>
        <p:txBody>
          <a:bodyPr/>
          <a:lstStyle>
            <a:lvl1pPr marL="0" indent="0" algn="ctr">
              <a:buNone/>
              <a:defRPr sz="4799"/>
            </a:lvl1pPr>
            <a:lvl2pPr marL="914171" indent="0" algn="ctr">
              <a:buNone/>
              <a:defRPr sz="3999"/>
            </a:lvl2pPr>
            <a:lvl3pPr marL="1828343" indent="0" algn="ctr">
              <a:buNone/>
              <a:defRPr sz="3599"/>
            </a:lvl3pPr>
            <a:lvl4pPr marL="2742514" indent="0" algn="ctr">
              <a:buNone/>
              <a:defRPr sz="3199"/>
            </a:lvl4pPr>
            <a:lvl5pPr marL="3656686" indent="0" algn="ctr">
              <a:buNone/>
              <a:defRPr sz="3199"/>
            </a:lvl5pPr>
            <a:lvl6pPr marL="4570857" indent="0" algn="ctr">
              <a:buNone/>
              <a:defRPr sz="3199"/>
            </a:lvl6pPr>
            <a:lvl7pPr marL="5485028" indent="0" algn="ctr">
              <a:buNone/>
              <a:defRPr sz="3199"/>
            </a:lvl7pPr>
            <a:lvl8pPr marL="6399200" indent="0" algn="ctr">
              <a:buNone/>
              <a:defRPr sz="3199"/>
            </a:lvl8pPr>
            <a:lvl9pPr marL="7313371" indent="0" algn="ctr">
              <a:buNone/>
              <a:defRPr sz="3199"/>
            </a:lvl9pPr>
          </a:lstStyle>
          <a:p>
            <a:r>
              <a:rPr lang="en-US"/>
              <a:t>Click to edit Master subtitle style</a:t>
            </a:r>
            <a:endParaRPr lang="es-GT"/>
          </a:p>
        </p:txBody>
      </p:sp>
      <p:sp>
        <p:nvSpPr>
          <p:cNvPr id="4" name="Date Placeholder 3">
            <a:extLst>
              <a:ext uri="{FF2B5EF4-FFF2-40B4-BE49-F238E27FC236}">
                <a16:creationId xmlns="" xmlns:a16="http://schemas.microsoft.com/office/drawing/2014/main" id="{1F9265C8-0AB7-411F-B226-50DE658BE59E}"/>
              </a:ext>
            </a:extLst>
          </p:cNvPr>
          <p:cNvSpPr>
            <a:spLocks noGrp="1"/>
          </p:cNvSpPr>
          <p:nvPr>
            <p:ph type="dt" sz="half" idx="10"/>
          </p:nvPr>
        </p:nvSpPr>
        <p:spPr/>
        <p:txBody>
          <a:bodyPr/>
          <a:lstStyle/>
          <a:p>
            <a:fld id="{4F860B8A-C768-5F40-B5C4-9D6E49859A70}" type="datetimeFigureOut">
              <a:rPr lang="es-GT" smtClean="0"/>
              <a:t>7/12/19</a:t>
            </a:fld>
            <a:endParaRPr lang="en-US"/>
          </a:p>
        </p:txBody>
      </p:sp>
      <p:sp>
        <p:nvSpPr>
          <p:cNvPr id="5" name="Footer Placeholder 4">
            <a:extLst>
              <a:ext uri="{FF2B5EF4-FFF2-40B4-BE49-F238E27FC236}">
                <a16:creationId xmlns="" xmlns:a16="http://schemas.microsoft.com/office/drawing/2014/main" id="{C770BBF8-BA27-4137-9D35-9113805609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F47A8910-9D9A-42FB-970E-0C93836DE2AF}"/>
              </a:ext>
            </a:extLst>
          </p:cNvPr>
          <p:cNvSpPr>
            <a:spLocks noGrp="1"/>
          </p:cNvSpPr>
          <p:nvPr>
            <p:ph type="sldNum" sz="quarter" idx="12"/>
          </p:nvPr>
        </p:nvSpPr>
        <p:spPr/>
        <p:txBody>
          <a:bodyPr/>
          <a:lstStyle/>
          <a:p>
            <a:fld id="{73B39DA8-C465-9E4F-B88A-1C86D678B1F2}" type="slidenum">
              <a:rPr lang="es-GT" smtClean="0"/>
              <a:t>‹Nr.›</a:t>
            </a:fld>
            <a:endParaRPr lang="es-GT"/>
          </a:p>
        </p:txBody>
      </p:sp>
    </p:spTree>
    <p:extLst>
      <p:ext uri="{BB962C8B-B14F-4D97-AF65-F5344CB8AC3E}">
        <p14:creationId xmlns:p14="http://schemas.microsoft.com/office/powerpoint/2010/main" val="386137073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9648B9D-1DF9-4D4E-9B38-03193118EA37}"/>
              </a:ext>
            </a:extLst>
          </p:cNvPr>
          <p:cNvSpPr>
            <a:spLocks noGrp="1"/>
          </p:cNvSpPr>
          <p:nvPr>
            <p:ph type="title"/>
          </p:nvPr>
        </p:nvSpPr>
        <p:spPr/>
        <p:txBody>
          <a:bodyPr/>
          <a:lstStyle/>
          <a:p>
            <a:r>
              <a:rPr lang="en-US"/>
              <a:t>Click to edit Master title style</a:t>
            </a:r>
            <a:endParaRPr lang="es-GT"/>
          </a:p>
        </p:txBody>
      </p:sp>
      <p:sp>
        <p:nvSpPr>
          <p:cNvPr id="3" name="Content Placeholder 2">
            <a:extLst>
              <a:ext uri="{FF2B5EF4-FFF2-40B4-BE49-F238E27FC236}">
                <a16:creationId xmlns="" xmlns:a16="http://schemas.microsoft.com/office/drawing/2014/main" id="{F4648D74-4C29-47D0-8E46-7BAFABC6A0F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GT"/>
          </a:p>
        </p:txBody>
      </p:sp>
      <p:sp>
        <p:nvSpPr>
          <p:cNvPr id="4" name="Date Placeholder 3">
            <a:extLst>
              <a:ext uri="{FF2B5EF4-FFF2-40B4-BE49-F238E27FC236}">
                <a16:creationId xmlns="" xmlns:a16="http://schemas.microsoft.com/office/drawing/2014/main" id="{8B7C9766-0A17-4D65-9C95-970B39A5DDAF}"/>
              </a:ext>
            </a:extLst>
          </p:cNvPr>
          <p:cNvSpPr>
            <a:spLocks noGrp="1"/>
          </p:cNvSpPr>
          <p:nvPr>
            <p:ph type="dt" sz="half" idx="10"/>
          </p:nvPr>
        </p:nvSpPr>
        <p:spPr/>
        <p:txBody>
          <a:bodyPr/>
          <a:lstStyle/>
          <a:p>
            <a:fld id="{4F860B8A-C768-5F40-B5C4-9D6E49859A70}" type="datetimeFigureOut">
              <a:rPr lang="es-GT" smtClean="0"/>
              <a:t>7/12/19</a:t>
            </a:fld>
            <a:endParaRPr lang="en-US"/>
          </a:p>
        </p:txBody>
      </p:sp>
      <p:sp>
        <p:nvSpPr>
          <p:cNvPr id="5" name="Footer Placeholder 4">
            <a:extLst>
              <a:ext uri="{FF2B5EF4-FFF2-40B4-BE49-F238E27FC236}">
                <a16:creationId xmlns="" xmlns:a16="http://schemas.microsoft.com/office/drawing/2014/main" id="{3E5AE6C8-EF64-47AA-89CA-99D2791F07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C5FE775B-8021-4C2B-8CEE-B358C6FA5DC8}"/>
              </a:ext>
            </a:extLst>
          </p:cNvPr>
          <p:cNvSpPr>
            <a:spLocks noGrp="1"/>
          </p:cNvSpPr>
          <p:nvPr>
            <p:ph type="sldNum" sz="quarter" idx="12"/>
          </p:nvPr>
        </p:nvSpPr>
        <p:spPr/>
        <p:txBody>
          <a:bodyPr/>
          <a:lstStyle/>
          <a:p>
            <a:fld id="{73B39DA8-C465-9E4F-B88A-1C86D678B1F2}" type="slidenum">
              <a:rPr lang="es-GT" smtClean="0"/>
              <a:t>‹Nr.›</a:t>
            </a:fld>
            <a:endParaRPr lang="es-GT"/>
          </a:p>
        </p:txBody>
      </p:sp>
    </p:spTree>
    <p:extLst>
      <p:ext uri="{BB962C8B-B14F-4D97-AF65-F5344CB8AC3E}">
        <p14:creationId xmlns:p14="http://schemas.microsoft.com/office/powerpoint/2010/main" val="142136703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952A7E4-25E5-41D7-95C4-B3E2A05AD9C9}"/>
              </a:ext>
            </a:extLst>
          </p:cNvPr>
          <p:cNvSpPr>
            <a:spLocks noGrp="1"/>
          </p:cNvSpPr>
          <p:nvPr>
            <p:ph type="title"/>
          </p:nvPr>
        </p:nvSpPr>
        <p:spPr>
          <a:xfrm>
            <a:off x="1663267" y="3419477"/>
            <a:ext cx="21025723" cy="5705474"/>
          </a:xfrm>
        </p:spPr>
        <p:txBody>
          <a:bodyPr anchor="b"/>
          <a:lstStyle>
            <a:lvl1pPr>
              <a:defRPr sz="11997"/>
            </a:lvl1pPr>
          </a:lstStyle>
          <a:p>
            <a:r>
              <a:rPr lang="en-US"/>
              <a:t>Click to edit Master title style</a:t>
            </a:r>
            <a:endParaRPr lang="es-GT"/>
          </a:p>
        </p:txBody>
      </p:sp>
      <p:sp>
        <p:nvSpPr>
          <p:cNvPr id="3" name="Text Placeholder 2">
            <a:extLst>
              <a:ext uri="{FF2B5EF4-FFF2-40B4-BE49-F238E27FC236}">
                <a16:creationId xmlns="" xmlns:a16="http://schemas.microsoft.com/office/drawing/2014/main" id="{2CBFF73C-FAA5-4B41-878B-005A51DCE5CE}"/>
              </a:ext>
            </a:extLst>
          </p:cNvPr>
          <p:cNvSpPr>
            <a:spLocks noGrp="1"/>
          </p:cNvSpPr>
          <p:nvPr>
            <p:ph type="body" idx="1"/>
          </p:nvPr>
        </p:nvSpPr>
        <p:spPr>
          <a:xfrm>
            <a:off x="1663267" y="9178927"/>
            <a:ext cx="21025723" cy="3000374"/>
          </a:xfrm>
        </p:spPr>
        <p:txBody>
          <a:bodyPr/>
          <a:lstStyle>
            <a:lvl1pPr marL="0" indent="0">
              <a:buNone/>
              <a:defRPr sz="4799">
                <a:solidFill>
                  <a:schemeClr val="tx1">
                    <a:tint val="75000"/>
                  </a:schemeClr>
                </a:solidFill>
              </a:defRPr>
            </a:lvl1pPr>
            <a:lvl2pPr marL="914171" indent="0">
              <a:buNone/>
              <a:defRPr sz="3999">
                <a:solidFill>
                  <a:schemeClr val="tx1">
                    <a:tint val="75000"/>
                  </a:schemeClr>
                </a:solidFill>
              </a:defRPr>
            </a:lvl2pPr>
            <a:lvl3pPr marL="1828343" indent="0">
              <a:buNone/>
              <a:defRPr sz="3599">
                <a:solidFill>
                  <a:schemeClr val="tx1">
                    <a:tint val="75000"/>
                  </a:schemeClr>
                </a:solidFill>
              </a:defRPr>
            </a:lvl3pPr>
            <a:lvl4pPr marL="2742514" indent="0">
              <a:buNone/>
              <a:defRPr sz="3199">
                <a:solidFill>
                  <a:schemeClr val="tx1">
                    <a:tint val="75000"/>
                  </a:schemeClr>
                </a:solidFill>
              </a:defRPr>
            </a:lvl4pPr>
            <a:lvl5pPr marL="3656686" indent="0">
              <a:buNone/>
              <a:defRPr sz="3199">
                <a:solidFill>
                  <a:schemeClr val="tx1">
                    <a:tint val="75000"/>
                  </a:schemeClr>
                </a:solidFill>
              </a:defRPr>
            </a:lvl5pPr>
            <a:lvl6pPr marL="4570857" indent="0">
              <a:buNone/>
              <a:defRPr sz="3199">
                <a:solidFill>
                  <a:schemeClr val="tx1">
                    <a:tint val="75000"/>
                  </a:schemeClr>
                </a:solidFill>
              </a:defRPr>
            </a:lvl6pPr>
            <a:lvl7pPr marL="5485028" indent="0">
              <a:buNone/>
              <a:defRPr sz="3199">
                <a:solidFill>
                  <a:schemeClr val="tx1">
                    <a:tint val="75000"/>
                  </a:schemeClr>
                </a:solidFill>
              </a:defRPr>
            </a:lvl7pPr>
            <a:lvl8pPr marL="6399200" indent="0">
              <a:buNone/>
              <a:defRPr sz="3199">
                <a:solidFill>
                  <a:schemeClr val="tx1">
                    <a:tint val="75000"/>
                  </a:schemeClr>
                </a:solidFill>
              </a:defRPr>
            </a:lvl8pPr>
            <a:lvl9pPr marL="7313371" indent="0">
              <a:buNone/>
              <a:defRPr sz="3199">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C8F8716F-7C08-48DF-A679-A8BAC8ABBBBF}"/>
              </a:ext>
            </a:extLst>
          </p:cNvPr>
          <p:cNvSpPr>
            <a:spLocks noGrp="1"/>
          </p:cNvSpPr>
          <p:nvPr>
            <p:ph type="dt" sz="half" idx="10"/>
          </p:nvPr>
        </p:nvSpPr>
        <p:spPr/>
        <p:txBody>
          <a:bodyPr/>
          <a:lstStyle/>
          <a:p>
            <a:fld id="{4F860B8A-C768-5F40-B5C4-9D6E49859A70}" type="datetimeFigureOut">
              <a:rPr lang="es-GT" smtClean="0"/>
              <a:t>7/12/19</a:t>
            </a:fld>
            <a:endParaRPr lang="en-US"/>
          </a:p>
        </p:txBody>
      </p:sp>
      <p:sp>
        <p:nvSpPr>
          <p:cNvPr id="5" name="Footer Placeholder 4">
            <a:extLst>
              <a:ext uri="{FF2B5EF4-FFF2-40B4-BE49-F238E27FC236}">
                <a16:creationId xmlns="" xmlns:a16="http://schemas.microsoft.com/office/drawing/2014/main" id="{89A6976F-D99F-40A8-9F48-4DB92B7A2D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F6BCACFD-04FF-4CA1-964C-4980B83F7412}"/>
              </a:ext>
            </a:extLst>
          </p:cNvPr>
          <p:cNvSpPr>
            <a:spLocks noGrp="1"/>
          </p:cNvSpPr>
          <p:nvPr>
            <p:ph type="sldNum" sz="quarter" idx="12"/>
          </p:nvPr>
        </p:nvSpPr>
        <p:spPr/>
        <p:txBody>
          <a:bodyPr/>
          <a:lstStyle/>
          <a:p>
            <a:fld id="{73B39DA8-C465-9E4F-B88A-1C86D678B1F2}" type="slidenum">
              <a:rPr lang="es-GT" smtClean="0"/>
              <a:t>‹Nr.›</a:t>
            </a:fld>
            <a:endParaRPr lang="es-GT"/>
          </a:p>
        </p:txBody>
      </p:sp>
    </p:spTree>
    <p:extLst>
      <p:ext uri="{BB962C8B-B14F-4D97-AF65-F5344CB8AC3E}">
        <p14:creationId xmlns:p14="http://schemas.microsoft.com/office/powerpoint/2010/main" val="236695884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33AA02A-D94B-4726-A567-822B0E043132}"/>
              </a:ext>
            </a:extLst>
          </p:cNvPr>
          <p:cNvSpPr>
            <a:spLocks noGrp="1"/>
          </p:cNvSpPr>
          <p:nvPr>
            <p:ph type="title"/>
          </p:nvPr>
        </p:nvSpPr>
        <p:spPr/>
        <p:txBody>
          <a:bodyPr/>
          <a:lstStyle/>
          <a:p>
            <a:r>
              <a:rPr lang="en-US"/>
              <a:t>Click to edit Master title style</a:t>
            </a:r>
            <a:endParaRPr lang="es-GT"/>
          </a:p>
        </p:txBody>
      </p:sp>
      <p:sp>
        <p:nvSpPr>
          <p:cNvPr id="3" name="Content Placeholder 2">
            <a:extLst>
              <a:ext uri="{FF2B5EF4-FFF2-40B4-BE49-F238E27FC236}">
                <a16:creationId xmlns="" xmlns:a16="http://schemas.microsoft.com/office/drawing/2014/main" id="{61D2A6BD-29FD-495B-BE09-287B2F8A449B}"/>
              </a:ext>
            </a:extLst>
          </p:cNvPr>
          <p:cNvSpPr>
            <a:spLocks noGrp="1"/>
          </p:cNvSpPr>
          <p:nvPr>
            <p:ph sz="half" idx="1"/>
          </p:nvPr>
        </p:nvSpPr>
        <p:spPr>
          <a:xfrm>
            <a:off x="1675964" y="3651250"/>
            <a:ext cx="10360501"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GT"/>
          </a:p>
        </p:txBody>
      </p:sp>
      <p:sp>
        <p:nvSpPr>
          <p:cNvPr id="4" name="Content Placeholder 3">
            <a:extLst>
              <a:ext uri="{FF2B5EF4-FFF2-40B4-BE49-F238E27FC236}">
                <a16:creationId xmlns="" xmlns:a16="http://schemas.microsoft.com/office/drawing/2014/main" id="{E3C52FD1-56AF-48AB-82A3-9B1AA562DE4F}"/>
              </a:ext>
            </a:extLst>
          </p:cNvPr>
          <p:cNvSpPr>
            <a:spLocks noGrp="1"/>
          </p:cNvSpPr>
          <p:nvPr>
            <p:ph sz="half" idx="2"/>
          </p:nvPr>
        </p:nvSpPr>
        <p:spPr>
          <a:xfrm>
            <a:off x="12341185" y="3651250"/>
            <a:ext cx="10360501"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GT"/>
          </a:p>
        </p:txBody>
      </p:sp>
      <p:sp>
        <p:nvSpPr>
          <p:cNvPr id="5" name="Date Placeholder 4">
            <a:extLst>
              <a:ext uri="{FF2B5EF4-FFF2-40B4-BE49-F238E27FC236}">
                <a16:creationId xmlns="" xmlns:a16="http://schemas.microsoft.com/office/drawing/2014/main" id="{9584C07F-1211-4A90-BAAB-B1E119EE7A53}"/>
              </a:ext>
            </a:extLst>
          </p:cNvPr>
          <p:cNvSpPr>
            <a:spLocks noGrp="1"/>
          </p:cNvSpPr>
          <p:nvPr>
            <p:ph type="dt" sz="half" idx="10"/>
          </p:nvPr>
        </p:nvSpPr>
        <p:spPr/>
        <p:txBody>
          <a:bodyPr/>
          <a:lstStyle/>
          <a:p>
            <a:fld id="{4F860B8A-C768-5F40-B5C4-9D6E49859A70}" type="datetimeFigureOut">
              <a:rPr lang="es-GT" smtClean="0"/>
              <a:t>7/12/19</a:t>
            </a:fld>
            <a:endParaRPr lang="en-US"/>
          </a:p>
        </p:txBody>
      </p:sp>
      <p:sp>
        <p:nvSpPr>
          <p:cNvPr id="6" name="Footer Placeholder 5">
            <a:extLst>
              <a:ext uri="{FF2B5EF4-FFF2-40B4-BE49-F238E27FC236}">
                <a16:creationId xmlns="" xmlns:a16="http://schemas.microsoft.com/office/drawing/2014/main" id="{B26CF534-C71F-49CA-8608-41454A1305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12C16F9D-5147-4539-9960-4DCBE8E6CA1D}"/>
              </a:ext>
            </a:extLst>
          </p:cNvPr>
          <p:cNvSpPr>
            <a:spLocks noGrp="1"/>
          </p:cNvSpPr>
          <p:nvPr>
            <p:ph type="sldNum" sz="quarter" idx="12"/>
          </p:nvPr>
        </p:nvSpPr>
        <p:spPr/>
        <p:txBody>
          <a:bodyPr/>
          <a:lstStyle/>
          <a:p>
            <a:fld id="{73B39DA8-C465-9E4F-B88A-1C86D678B1F2}" type="slidenum">
              <a:rPr lang="es-GT" smtClean="0"/>
              <a:t>‹Nr.›</a:t>
            </a:fld>
            <a:endParaRPr lang="es-GT"/>
          </a:p>
        </p:txBody>
      </p:sp>
    </p:spTree>
    <p:extLst>
      <p:ext uri="{BB962C8B-B14F-4D97-AF65-F5344CB8AC3E}">
        <p14:creationId xmlns:p14="http://schemas.microsoft.com/office/powerpoint/2010/main" val="356687809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8CC907A-27C7-4FA3-8AA2-477560D12F13}"/>
              </a:ext>
            </a:extLst>
          </p:cNvPr>
          <p:cNvSpPr>
            <a:spLocks noGrp="1"/>
          </p:cNvSpPr>
          <p:nvPr>
            <p:ph type="title"/>
          </p:nvPr>
        </p:nvSpPr>
        <p:spPr>
          <a:xfrm>
            <a:off x="1679139" y="730251"/>
            <a:ext cx="21025723" cy="2651126"/>
          </a:xfrm>
        </p:spPr>
        <p:txBody>
          <a:bodyPr/>
          <a:lstStyle/>
          <a:p>
            <a:r>
              <a:rPr lang="en-US"/>
              <a:t>Click to edit Master title style</a:t>
            </a:r>
            <a:endParaRPr lang="es-GT"/>
          </a:p>
        </p:txBody>
      </p:sp>
      <p:sp>
        <p:nvSpPr>
          <p:cNvPr id="3" name="Text Placeholder 2">
            <a:extLst>
              <a:ext uri="{FF2B5EF4-FFF2-40B4-BE49-F238E27FC236}">
                <a16:creationId xmlns="" xmlns:a16="http://schemas.microsoft.com/office/drawing/2014/main" id="{BC3EA11C-E7EF-4D90-A92B-E06BB5A6FFEE}"/>
              </a:ext>
            </a:extLst>
          </p:cNvPr>
          <p:cNvSpPr>
            <a:spLocks noGrp="1"/>
          </p:cNvSpPr>
          <p:nvPr>
            <p:ph type="body" idx="1"/>
          </p:nvPr>
        </p:nvSpPr>
        <p:spPr>
          <a:xfrm>
            <a:off x="1679139" y="3362326"/>
            <a:ext cx="10312888" cy="1647824"/>
          </a:xfrm>
        </p:spPr>
        <p:txBody>
          <a:bodyPr anchor="b"/>
          <a:lstStyle>
            <a:lvl1pPr marL="0" indent="0">
              <a:buNone/>
              <a:defRPr sz="4799" b="1"/>
            </a:lvl1pPr>
            <a:lvl2pPr marL="914171" indent="0">
              <a:buNone/>
              <a:defRPr sz="3999" b="1"/>
            </a:lvl2pPr>
            <a:lvl3pPr marL="1828343" indent="0">
              <a:buNone/>
              <a:defRPr sz="3599" b="1"/>
            </a:lvl3pPr>
            <a:lvl4pPr marL="2742514" indent="0">
              <a:buNone/>
              <a:defRPr sz="3199" b="1"/>
            </a:lvl4pPr>
            <a:lvl5pPr marL="3656686" indent="0">
              <a:buNone/>
              <a:defRPr sz="3199" b="1"/>
            </a:lvl5pPr>
            <a:lvl6pPr marL="4570857" indent="0">
              <a:buNone/>
              <a:defRPr sz="3199" b="1"/>
            </a:lvl6pPr>
            <a:lvl7pPr marL="5485028" indent="0">
              <a:buNone/>
              <a:defRPr sz="3199" b="1"/>
            </a:lvl7pPr>
            <a:lvl8pPr marL="6399200" indent="0">
              <a:buNone/>
              <a:defRPr sz="3199" b="1"/>
            </a:lvl8pPr>
            <a:lvl9pPr marL="7313371" indent="0">
              <a:buNone/>
              <a:defRPr sz="3199"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0CDC35C3-48A5-4E9D-9A80-4CE6A9787186}"/>
              </a:ext>
            </a:extLst>
          </p:cNvPr>
          <p:cNvSpPr>
            <a:spLocks noGrp="1"/>
          </p:cNvSpPr>
          <p:nvPr>
            <p:ph sz="half" idx="2"/>
          </p:nvPr>
        </p:nvSpPr>
        <p:spPr>
          <a:xfrm>
            <a:off x="1679139" y="5010150"/>
            <a:ext cx="10312888" cy="7369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GT"/>
          </a:p>
        </p:txBody>
      </p:sp>
      <p:sp>
        <p:nvSpPr>
          <p:cNvPr id="5" name="Text Placeholder 4">
            <a:extLst>
              <a:ext uri="{FF2B5EF4-FFF2-40B4-BE49-F238E27FC236}">
                <a16:creationId xmlns="" xmlns:a16="http://schemas.microsoft.com/office/drawing/2014/main" id="{810268D1-DDA7-4AE0-8C9C-09EF3E6294C7}"/>
              </a:ext>
            </a:extLst>
          </p:cNvPr>
          <p:cNvSpPr>
            <a:spLocks noGrp="1"/>
          </p:cNvSpPr>
          <p:nvPr>
            <p:ph type="body" sz="quarter" idx="3"/>
          </p:nvPr>
        </p:nvSpPr>
        <p:spPr>
          <a:xfrm>
            <a:off x="12341186" y="3362326"/>
            <a:ext cx="10363676" cy="1647824"/>
          </a:xfrm>
        </p:spPr>
        <p:txBody>
          <a:bodyPr anchor="b"/>
          <a:lstStyle>
            <a:lvl1pPr marL="0" indent="0">
              <a:buNone/>
              <a:defRPr sz="4799" b="1"/>
            </a:lvl1pPr>
            <a:lvl2pPr marL="914171" indent="0">
              <a:buNone/>
              <a:defRPr sz="3999" b="1"/>
            </a:lvl2pPr>
            <a:lvl3pPr marL="1828343" indent="0">
              <a:buNone/>
              <a:defRPr sz="3599" b="1"/>
            </a:lvl3pPr>
            <a:lvl4pPr marL="2742514" indent="0">
              <a:buNone/>
              <a:defRPr sz="3199" b="1"/>
            </a:lvl4pPr>
            <a:lvl5pPr marL="3656686" indent="0">
              <a:buNone/>
              <a:defRPr sz="3199" b="1"/>
            </a:lvl5pPr>
            <a:lvl6pPr marL="4570857" indent="0">
              <a:buNone/>
              <a:defRPr sz="3199" b="1"/>
            </a:lvl6pPr>
            <a:lvl7pPr marL="5485028" indent="0">
              <a:buNone/>
              <a:defRPr sz="3199" b="1"/>
            </a:lvl7pPr>
            <a:lvl8pPr marL="6399200" indent="0">
              <a:buNone/>
              <a:defRPr sz="3199" b="1"/>
            </a:lvl8pPr>
            <a:lvl9pPr marL="7313371" indent="0">
              <a:buNone/>
              <a:defRPr sz="3199"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864852AF-7553-4015-BD68-6F0869219F36}"/>
              </a:ext>
            </a:extLst>
          </p:cNvPr>
          <p:cNvSpPr>
            <a:spLocks noGrp="1"/>
          </p:cNvSpPr>
          <p:nvPr>
            <p:ph sz="quarter" idx="4"/>
          </p:nvPr>
        </p:nvSpPr>
        <p:spPr>
          <a:xfrm>
            <a:off x="12341186" y="5010150"/>
            <a:ext cx="10363676" cy="7369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GT"/>
          </a:p>
        </p:txBody>
      </p:sp>
      <p:sp>
        <p:nvSpPr>
          <p:cNvPr id="7" name="Date Placeholder 6">
            <a:extLst>
              <a:ext uri="{FF2B5EF4-FFF2-40B4-BE49-F238E27FC236}">
                <a16:creationId xmlns="" xmlns:a16="http://schemas.microsoft.com/office/drawing/2014/main" id="{7114F4BB-F5E2-49EF-B403-81DFC311FECD}"/>
              </a:ext>
            </a:extLst>
          </p:cNvPr>
          <p:cNvSpPr>
            <a:spLocks noGrp="1"/>
          </p:cNvSpPr>
          <p:nvPr>
            <p:ph type="dt" sz="half" idx="10"/>
          </p:nvPr>
        </p:nvSpPr>
        <p:spPr/>
        <p:txBody>
          <a:bodyPr/>
          <a:lstStyle/>
          <a:p>
            <a:fld id="{4F860B8A-C768-5F40-B5C4-9D6E49859A70}" type="datetimeFigureOut">
              <a:rPr lang="es-GT" smtClean="0"/>
              <a:t>7/12/19</a:t>
            </a:fld>
            <a:endParaRPr lang="en-US"/>
          </a:p>
        </p:txBody>
      </p:sp>
      <p:sp>
        <p:nvSpPr>
          <p:cNvPr id="8" name="Footer Placeholder 7">
            <a:extLst>
              <a:ext uri="{FF2B5EF4-FFF2-40B4-BE49-F238E27FC236}">
                <a16:creationId xmlns="" xmlns:a16="http://schemas.microsoft.com/office/drawing/2014/main" id="{20D64C71-6013-4189-BA7A-155FF9878E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67958A82-C8CE-4FFB-B57E-0807FB4A8152}"/>
              </a:ext>
            </a:extLst>
          </p:cNvPr>
          <p:cNvSpPr>
            <a:spLocks noGrp="1"/>
          </p:cNvSpPr>
          <p:nvPr>
            <p:ph type="sldNum" sz="quarter" idx="12"/>
          </p:nvPr>
        </p:nvSpPr>
        <p:spPr/>
        <p:txBody>
          <a:bodyPr/>
          <a:lstStyle/>
          <a:p>
            <a:fld id="{73B39DA8-C465-9E4F-B88A-1C86D678B1F2}" type="slidenum">
              <a:rPr lang="es-GT" smtClean="0"/>
              <a:t>‹Nr.›</a:t>
            </a:fld>
            <a:endParaRPr lang="es-GT"/>
          </a:p>
        </p:txBody>
      </p:sp>
    </p:spTree>
    <p:extLst>
      <p:ext uri="{BB962C8B-B14F-4D97-AF65-F5344CB8AC3E}">
        <p14:creationId xmlns:p14="http://schemas.microsoft.com/office/powerpoint/2010/main" val="401239614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7265DD1-EB7D-43FD-9F2E-F32B0096F4A1}"/>
              </a:ext>
            </a:extLst>
          </p:cNvPr>
          <p:cNvSpPr>
            <a:spLocks noGrp="1"/>
          </p:cNvSpPr>
          <p:nvPr>
            <p:ph type="title"/>
          </p:nvPr>
        </p:nvSpPr>
        <p:spPr/>
        <p:txBody>
          <a:bodyPr/>
          <a:lstStyle/>
          <a:p>
            <a:r>
              <a:rPr lang="en-US"/>
              <a:t>Click to edit Master title style</a:t>
            </a:r>
            <a:endParaRPr lang="es-GT"/>
          </a:p>
        </p:txBody>
      </p:sp>
      <p:sp>
        <p:nvSpPr>
          <p:cNvPr id="3" name="Date Placeholder 2">
            <a:extLst>
              <a:ext uri="{FF2B5EF4-FFF2-40B4-BE49-F238E27FC236}">
                <a16:creationId xmlns="" xmlns:a16="http://schemas.microsoft.com/office/drawing/2014/main" id="{4DA8C8F2-2328-4F13-9A69-0917525BFC99}"/>
              </a:ext>
            </a:extLst>
          </p:cNvPr>
          <p:cNvSpPr>
            <a:spLocks noGrp="1"/>
          </p:cNvSpPr>
          <p:nvPr>
            <p:ph type="dt" sz="half" idx="10"/>
          </p:nvPr>
        </p:nvSpPr>
        <p:spPr/>
        <p:txBody>
          <a:bodyPr/>
          <a:lstStyle/>
          <a:p>
            <a:fld id="{4F860B8A-C768-5F40-B5C4-9D6E49859A70}" type="datetimeFigureOut">
              <a:rPr lang="es-GT" smtClean="0"/>
              <a:t>7/12/19</a:t>
            </a:fld>
            <a:endParaRPr lang="en-US"/>
          </a:p>
        </p:txBody>
      </p:sp>
      <p:sp>
        <p:nvSpPr>
          <p:cNvPr id="4" name="Footer Placeholder 3">
            <a:extLst>
              <a:ext uri="{FF2B5EF4-FFF2-40B4-BE49-F238E27FC236}">
                <a16:creationId xmlns="" xmlns:a16="http://schemas.microsoft.com/office/drawing/2014/main" id="{A0E3CEFC-1BD8-406F-8278-19561E86443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53033117-C5F9-4A3A-893A-27740EDEB63D}"/>
              </a:ext>
            </a:extLst>
          </p:cNvPr>
          <p:cNvSpPr>
            <a:spLocks noGrp="1"/>
          </p:cNvSpPr>
          <p:nvPr>
            <p:ph type="sldNum" sz="quarter" idx="12"/>
          </p:nvPr>
        </p:nvSpPr>
        <p:spPr/>
        <p:txBody>
          <a:bodyPr/>
          <a:lstStyle/>
          <a:p>
            <a:fld id="{73B39DA8-C465-9E4F-B88A-1C86D678B1F2}" type="slidenum">
              <a:rPr lang="es-GT" smtClean="0"/>
              <a:t>‹Nr.›</a:t>
            </a:fld>
            <a:endParaRPr lang="es-GT"/>
          </a:p>
        </p:txBody>
      </p:sp>
    </p:spTree>
    <p:extLst>
      <p:ext uri="{BB962C8B-B14F-4D97-AF65-F5344CB8AC3E}">
        <p14:creationId xmlns:p14="http://schemas.microsoft.com/office/powerpoint/2010/main" val="20085120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evices_3_iPhones_vs">
    <p:spTree>
      <p:nvGrpSpPr>
        <p:cNvPr id="1" name=""/>
        <p:cNvGrpSpPr/>
        <p:nvPr/>
      </p:nvGrpSpPr>
      <p:grpSpPr>
        <a:xfrm>
          <a:off x="0" y="0"/>
          <a:ext cx="0" cy="0"/>
          <a:chOff x="0" y="0"/>
          <a:chExt cx="0" cy="0"/>
        </a:xfrm>
      </p:grpSpPr>
      <p:sp>
        <p:nvSpPr>
          <p:cNvPr id="11" name="Picture Placeholder 9"/>
          <p:cNvSpPr>
            <a:spLocks noGrp="1"/>
          </p:cNvSpPr>
          <p:nvPr>
            <p:ph type="pic" sz="quarter" idx="10"/>
          </p:nvPr>
        </p:nvSpPr>
        <p:spPr>
          <a:xfrm>
            <a:off x="2406295" y="5008698"/>
            <a:ext cx="2762781" cy="4905812"/>
          </a:xfrm>
        </p:spPr>
        <p:txBody>
          <a:bodyPr>
            <a:normAutofit/>
          </a:bodyPr>
          <a:lstStyle>
            <a:lvl1pPr marL="0" indent="0">
              <a:buNone/>
              <a:defRPr sz="2200">
                <a:solidFill>
                  <a:schemeClr val="tx1">
                    <a:lumMod val="50000"/>
                    <a:lumOff val="50000"/>
                  </a:schemeClr>
                </a:solidFill>
              </a:defRPr>
            </a:lvl1pPr>
          </a:lstStyle>
          <a:p>
            <a:endParaRPr lang="en-US" dirty="0"/>
          </a:p>
        </p:txBody>
      </p:sp>
      <p:sp>
        <p:nvSpPr>
          <p:cNvPr id="12" name="Picture Placeholder 9"/>
          <p:cNvSpPr>
            <a:spLocks noGrp="1"/>
          </p:cNvSpPr>
          <p:nvPr>
            <p:ph type="pic" sz="quarter" idx="11"/>
          </p:nvPr>
        </p:nvSpPr>
        <p:spPr>
          <a:xfrm>
            <a:off x="9666174" y="5008698"/>
            <a:ext cx="2762781" cy="4905812"/>
          </a:xfrm>
        </p:spPr>
        <p:txBody>
          <a:bodyPr>
            <a:normAutofit/>
          </a:bodyPr>
          <a:lstStyle>
            <a:lvl1pPr marL="0" indent="0">
              <a:buNone/>
              <a:defRPr sz="2200">
                <a:solidFill>
                  <a:schemeClr val="tx1">
                    <a:lumMod val="50000"/>
                    <a:lumOff val="50000"/>
                  </a:schemeClr>
                </a:solidFill>
              </a:defRPr>
            </a:lvl1pPr>
          </a:lstStyle>
          <a:p>
            <a:endParaRPr lang="en-US" dirty="0"/>
          </a:p>
        </p:txBody>
      </p:sp>
      <p:sp>
        <p:nvSpPr>
          <p:cNvPr id="15" name="Picture Placeholder 9"/>
          <p:cNvSpPr>
            <a:spLocks noGrp="1"/>
          </p:cNvSpPr>
          <p:nvPr>
            <p:ph type="pic" sz="quarter" idx="12"/>
          </p:nvPr>
        </p:nvSpPr>
        <p:spPr>
          <a:xfrm>
            <a:off x="17037455" y="5008698"/>
            <a:ext cx="2762781" cy="4905812"/>
          </a:xfrm>
        </p:spPr>
        <p:txBody>
          <a:bodyPr>
            <a:normAutofit/>
          </a:bodyPr>
          <a:lstStyle>
            <a:lvl1pPr marL="0" indent="0">
              <a:buNone/>
              <a:defRPr sz="2200">
                <a:solidFill>
                  <a:schemeClr val="tx1">
                    <a:lumMod val="50000"/>
                    <a:lumOff val="50000"/>
                  </a:schemeClr>
                </a:solidFill>
              </a:defRPr>
            </a:lvl1pPr>
          </a:lstStyle>
          <a:p>
            <a:endParaRPr lang="en-US" dirty="0"/>
          </a:p>
        </p:txBody>
      </p:sp>
    </p:spTree>
    <p:extLst>
      <p:ext uri="{BB962C8B-B14F-4D97-AF65-F5344CB8AC3E}">
        <p14:creationId xmlns:p14="http://schemas.microsoft.com/office/powerpoint/2010/main" val="1081636876"/>
      </p:ext>
    </p:extLst>
  </p:cSld>
  <p:clrMapOvr>
    <a:masterClrMapping/>
  </p:clrMapOvr>
  <mc:AlternateContent xmlns:mc="http://schemas.openxmlformats.org/markup-compatibility/2006" xmlns:p14="http://schemas.microsoft.com/office/powerpoint/2010/main">
    <mc:Choice Requires="p14">
      <p:transition spd="slow" p14:dur="1500" advClick="0" advTm="3000">
        <p14:reveal/>
      </p:transition>
    </mc:Choice>
    <mc:Fallback xmlns="">
      <p:transition xmlns:p14="http://schemas.microsoft.com/office/powerpoint/2010/main" spd="slow" advClick="0" advTm="3000">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5647EF79-495F-43F9-AF6C-D2FA4D98B83E}"/>
              </a:ext>
            </a:extLst>
          </p:cNvPr>
          <p:cNvSpPr>
            <a:spLocks noGrp="1"/>
          </p:cNvSpPr>
          <p:nvPr>
            <p:ph type="dt" sz="half" idx="10"/>
          </p:nvPr>
        </p:nvSpPr>
        <p:spPr/>
        <p:txBody>
          <a:bodyPr/>
          <a:lstStyle/>
          <a:p>
            <a:fld id="{16104C80-1E57-5B4C-85D1-14027D8E2F19}" type="datetimeFigureOut">
              <a:rPr lang="en-US" smtClean="0"/>
              <a:t>12/7/19</a:t>
            </a:fld>
            <a:endParaRPr lang="en-US"/>
          </a:p>
        </p:txBody>
      </p:sp>
      <p:sp>
        <p:nvSpPr>
          <p:cNvPr id="3" name="Footer Placeholder 2">
            <a:extLst>
              <a:ext uri="{FF2B5EF4-FFF2-40B4-BE49-F238E27FC236}">
                <a16:creationId xmlns="" xmlns:a16="http://schemas.microsoft.com/office/drawing/2014/main" id="{811A28BC-29C6-4DEC-B755-277A93ECAC7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DD691686-BF51-40C0-9E7C-35A2246FBD71}"/>
              </a:ext>
            </a:extLst>
          </p:cNvPr>
          <p:cNvSpPr>
            <a:spLocks noGrp="1"/>
          </p:cNvSpPr>
          <p:nvPr>
            <p:ph type="sldNum" sz="quarter" idx="12"/>
          </p:nvPr>
        </p:nvSpPr>
        <p:spPr/>
        <p:txBody>
          <a:bodyPr/>
          <a:lstStyle/>
          <a:p>
            <a:fld id="{DE93D8DF-3CB0-144D-8A86-D90E5CFBB99C}" type="slidenum">
              <a:rPr lang="en-US" smtClean="0"/>
              <a:t>‹Nr.›</a:t>
            </a:fld>
            <a:endParaRPr lang="en-US"/>
          </a:p>
        </p:txBody>
      </p:sp>
    </p:spTree>
    <p:extLst>
      <p:ext uri="{BB962C8B-B14F-4D97-AF65-F5344CB8AC3E}">
        <p14:creationId xmlns:p14="http://schemas.microsoft.com/office/powerpoint/2010/main" val="406493391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D2216A1-CD11-4568-A4BA-AEDC59534FCC}"/>
              </a:ext>
            </a:extLst>
          </p:cNvPr>
          <p:cNvSpPr>
            <a:spLocks noGrp="1"/>
          </p:cNvSpPr>
          <p:nvPr>
            <p:ph type="title"/>
          </p:nvPr>
        </p:nvSpPr>
        <p:spPr>
          <a:xfrm>
            <a:off x="1679140" y="914400"/>
            <a:ext cx="7862426" cy="3200400"/>
          </a:xfrm>
        </p:spPr>
        <p:txBody>
          <a:bodyPr anchor="b"/>
          <a:lstStyle>
            <a:lvl1pPr>
              <a:defRPr sz="6398"/>
            </a:lvl1pPr>
          </a:lstStyle>
          <a:p>
            <a:r>
              <a:rPr lang="en-US"/>
              <a:t>Click to edit Master title style</a:t>
            </a:r>
            <a:endParaRPr lang="es-GT"/>
          </a:p>
        </p:txBody>
      </p:sp>
      <p:sp>
        <p:nvSpPr>
          <p:cNvPr id="3" name="Content Placeholder 2">
            <a:extLst>
              <a:ext uri="{FF2B5EF4-FFF2-40B4-BE49-F238E27FC236}">
                <a16:creationId xmlns="" xmlns:a16="http://schemas.microsoft.com/office/drawing/2014/main" id="{75C63B63-4533-4395-9E82-1291BC8D6592}"/>
              </a:ext>
            </a:extLst>
          </p:cNvPr>
          <p:cNvSpPr>
            <a:spLocks noGrp="1"/>
          </p:cNvSpPr>
          <p:nvPr>
            <p:ph idx="1"/>
          </p:nvPr>
        </p:nvSpPr>
        <p:spPr>
          <a:xfrm>
            <a:off x="10363677" y="1974851"/>
            <a:ext cx="12341185" cy="9747250"/>
          </a:xfrm>
        </p:spPr>
        <p:txBody>
          <a:bodyPr/>
          <a:lstStyle>
            <a:lvl1pPr>
              <a:defRPr sz="6398"/>
            </a:lvl1pPr>
            <a:lvl2pPr>
              <a:defRPr sz="5599"/>
            </a:lvl2pPr>
            <a:lvl3pPr>
              <a:defRPr sz="4799"/>
            </a:lvl3pPr>
            <a:lvl4pPr>
              <a:defRPr sz="3999"/>
            </a:lvl4pPr>
            <a:lvl5pPr>
              <a:defRPr sz="3999"/>
            </a:lvl5pPr>
            <a:lvl6pPr>
              <a:defRPr sz="3999"/>
            </a:lvl6pPr>
            <a:lvl7pPr>
              <a:defRPr sz="3999"/>
            </a:lvl7pPr>
            <a:lvl8pPr>
              <a:defRPr sz="3999"/>
            </a:lvl8pPr>
            <a:lvl9pPr>
              <a:defRPr sz="39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GT"/>
          </a:p>
        </p:txBody>
      </p:sp>
      <p:sp>
        <p:nvSpPr>
          <p:cNvPr id="4" name="Text Placeholder 3">
            <a:extLst>
              <a:ext uri="{FF2B5EF4-FFF2-40B4-BE49-F238E27FC236}">
                <a16:creationId xmlns="" xmlns:a16="http://schemas.microsoft.com/office/drawing/2014/main" id="{7F38AA22-F282-46D1-B69B-969B12B2F75E}"/>
              </a:ext>
            </a:extLst>
          </p:cNvPr>
          <p:cNvSpPr>
            <a:spLocks noGrp="1"/>
          </p:cNvSpPr>
          <p:nvPr>
            <p:ph type="body" sz="half" idx="2"/>
          </p:nvPr>
        </p:nvSpPr>
        <p:spPr>
          <a:xfrm>
            <a:off x="1679140" y="4114800"/>
            <a:ext cx="7862426" cy="7623176"/>
          </a:xfrm>
        </p:spPr>
        <p:txBody>
          <a:bodyPr/>
          <a:lstStyle>
            <a:lvl1pPr marL="0" indent="0">
              <a:buNone/>
              <a:defRPr sz="3199"/>
            </a:lvl1pPr>
            <a:lvl2pPr marL="914171" indent="0">
              <a:buNone/>
              <a:defRPr sz="2799"/>
            </a:lvl2pPr>
            <a:lvl3pPr marL="1828343" indent="0">
              <a:buNone/>
              <a:defRPr sz="2399"/>
            </a:lvl3pPr>
            <a:lvl4pPr marL="2742514" indent="0">
              <a:buNone/>
              <a:defRPr sz="2000"/>
            </a:lvl4pPr>
            <a:lvl5pPr marL="3656686" indent="0">
              <a:buNone/>
              <a:defRPr sz="2000"/>
            </a:lvl5pPr>
            <a:lvl6pPr marL="4570857" indent="0">
              <a:buNone/>
              <a:defRPr sz="2000"/>
            </a:lvl6pPr>
            <a:lvl7pPr marL="5485028" indent="0">
              <a:buNone/>
              <a:defRPr sz="2000"/>
            </a:lvl7pPr>
            <a:lvl8pPr marL="6399200" indent="0">
              <a:buNone/>
              <a:defRPr sz="2000"/>
            </a:lvl8pPr>
            <a:lvl9pPr marL="7313371" indent="0">
              <a:buNone/>
              <a:defRPr sz="2000"/>
            </a:lvl9pPr>
          </a:lstStyle>
          <a:p>
            <a:pPr lvl="0"/>
            <a:r>
              <a:rPr lang="en-US"/>
              <a:t>Click to edit Master text styles</a:t>
            </a:r>
          </a:p>
        </p:txBody>
      </p:sp>
      <p:sp>
        <p:nvSpPr>
          <p:cNvPr id="5" name="Date Placeholder 4">
            <a:extLst>
              <a:ext uri="{FF2B5EF4-FFF2-40B4-BE49-F238E27FC236}">
                <a16:creationId xmlns="" xmlns:a16="http://schemas.microsoft.com/office/drawing/2014/main" id="{2AEB53DB-B60D-4318-9C50-A68BD85D9822}"/>
              </a:ext>
            </a:extLst>
          </p:cNvPr>
          <p:cNvSpPr>
            <a:spLocks noGrp="1"/>
          </p:cNvSpPr>
          <p:nvPr>
            <p:ph type="dt" sz="half" idx="10"/>
          </p:nvPr>
        </p:nvSpPr>
        <p:spPr/>
        <p:txBody>
          <a:bodyPr/>
          <a:lstStyle/>
          <a:p>
            <a:fld id="{4F860B8A-C768-5F40-B5C4-9D6E49859A70}" type="datetimeFigureOut">
              <a:rPr lang="es-GT" smtClean="0"/>
              <a:t>7/12/19</a:t>
            </a:fld>
            <a:endParaRPr lang="en-US"/>
          </a:p>
        </p:txBody>
      </p:sp>
      <p:sp>
        <p:nvSpPr>
          <p:cNvPr id="6" name="Footer Placeholder 5">
            <a:extLst>
              <a:ext uri="{FF2B5EF4-FFF2-40B4-BE49-F238E27FC236}">
                <a16:creationId xmlns="" xmlns:a16="http://schemas.microsoft.com/office/drawing/2014/main" id="{0D5F0648-D265-44EA-9D72-5214A2FEB9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AAE3D3F5-FD9B-4717-9160-BFC2C6243D31}"/>
              </a:ext>
            </a:extLst>
          </p:cNvPr>
          <p:cNvSpPr>
            <a:spLocks noGrp="1"/>
          </p:cNvSpPr>
          <p:nvPr>
            <p:ph type="sldNum" sz="quarter" idx="12"/>
          </p:nvPr>
        </p:nvSpPr>
        <p:spPr/>
        <p:txBody>
          <a:bodyPr/>
          <a:lstStyle/>
          <a:p>
            <a:fld id="{73B39DA8-C465-9E4F-B88A-1C86D678B1F2}" type="slidenum">
              <a:rPr lang="es-GT" smtClean="0"/>
              <a:t>‹Nr.›</a:t>
            </a:fld>
            <a:endParaRPr lang="es-GT"/>
          </a:p>
        </p:txBody>
      </p:sp>
    </p:spTree>
    <p:extLst>
      <p:ext uri="{BB962C8B-B14F-4D97-AF65-F5344CB8AC3E}">
        <p14:creationId xmlns:p14="http://schemas.microsoft.com/office/powerpoint/2010/main" val="370685599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F38088-42B6-4E19-8218-EA1D6F1B2895}"/>
              </a:ext>
            </a:extLst>
          </p:cNvPr>
          <p:cNvSpPr>
            <a:spLocks noGrp="1"/>
          </p:cNvSpPr>
          <p:nvPr>
            <p:ph type="title"/>
          </p:nvPr>
        </p:nvSpPr>
        <p:spPr>
          <a:xfrm>
            <a:off x="1679140" y="914400"/>
            <a:ext cx="7862426" cy="3200400"/>
          </a:xfrm>
        </p:spPr>
        <p:txBody>
          <a:bodyPr anchor="b"/>
          <a:lstStyle>
            <a:lvl1pPr>
              <a:defRPr sz="6398"/>
            </a:lvl1pPr>
          </a:lstStyle>
          <a:p>
            <a:r>
              <a:rPr lang="en-US"/>
              <a:t>Click to edit Master title style</a:t>
            </a:r>
            <a:endParaRPr lang="es-GT"/>
          </a:p>
        </p:txBody>
      </p:sp>
      <p:sp>
        <p:nvSpPr>
          <p:cNvPr id="3" name="Picture Placeholder 2">
            <a:extLst>
              <a:ext uri="{FF2B5EF4-FFF2-40B4-BE49-F238E27FC236}">
                <a16:creationId xmlns="" xmlns:a16="http://schemas.microsoft.com/office/drawing/2014/main" id="{DCF73BD6-C41A-4A38-8F86-75283B63DBD7}"/>
              </a:ext>
            </a:extLst>
          </p:cNvPr>
          <p:cNvSpPr>
            <a:spLocks noGrp="1"/>
          </p:cNvSpPr>
          <p:nvPr>
            <p:ph type="pic" idx="1"/>
          </p:nvPr>
        </p:nvSpPr>
        <p:spPr>
          <a:xfrm>
            <a:off x="10363677" y="1974851"/>
            <a:ext cx="12341185" cy="9747250"/>
          </a:xfrm>
        </p:spPr>
        <p:txBody>
          <a:bodyPr/>
          <a:lstStyle>
            <a:lvl1pPr marL="0" indent="0">
              <a:buNone/>
              <a:defRPr sz="6398"/>
            </a:lvl1pPr>
            <a:lvl2pPr marL="914171" indent="0">
              <a:buNone/>
              <a:defRPr sz="5599"/>
            </a:lvl2pPr>
            <a:lvl3pPr marL="1828343" indent="0">
              <a:buNone/>
              <a:defRPr sz="4799"/>
            </a:lvl3pPr>
            <a:lvl4pPr marL="2742514" indent="0">
              <a:buNone/>
              <a:defRPr sz="3999"/>
            </a:lvl4pPr>
            <a:lvl5pPr marL="3656686" indent="0">
              <a:buNone/>
              <a:defRPr sz="3999"/>
            </a:lvl5pPr>
            <a:lvl6pPr marL="4570857" indent="0">
              <a:buNone/>
              <a:defRPr sz="3999"/>
            </a:lvl6pPr>
            <a:lvl7pPr marL="5485028" indent="0">
              <a:buNone/>
              <a:defRPr sz="3999"/>
            </a:lvl7pPr>
            <a:lvl8pPr marL="6399200" indent="0">
              <a:buNone/>
              <a:defRPr sz="3999"/>
            </a:lvl8pPr>
            <a:lvl9pPr marL="7313371" indent="0">
              <a:buNone/>
              <a:defRPr sz="3999"/>
            </a:lvl9pPr>
          </a:lstStyle>
          <a:p>
            <a:endParaRPr lang="es-GT"/>
          </a:p>
        </p:txBody>
      </p:sp>
      <p:sp>
        <p:nvSpPr>
          <p:cNvPr id="4" name="Text Placeholder 3">
            <a:extLst>
              <a:ext uri="{FF2B5EF4-FFF2-40B4-BE49-F238E27FC236}">
                <a16:creationId xmlns="" xmlns:a16="http://schemas.microsoft.com/office/drawing/2014/main" id="{BB81C742-0793-43E7-8B6B-F31C78EA5B8C}"/>
              </a:ext>
            </a:extLst>
          </p:cNvPr>
          <p:cNvSpPr>
            <a:spLocks noGrp="1"/>
          </p:cNvSpPr>
          <p:nvPr>
            <p:ph type="body" sz="half" idx="2"/>
          </p:nvPr>
        </p:nvSpPr>
        <p:spPr>
          <a:xfrm>
            <a:off x="1679140" y="4114800"/>
            <a:ext cx="7862426" cy="7623176"/>
          </a:xfrm>
        </p:spPr>
        <p:txBody>
          <a:bodyPr/>
          <a:lstStyle>
            <a:lvl1pPr marL="0" indent="0">
              <a:buNone/>
              <a:defRPr sz="3199"/>
            </a:lvl1pPr>
            <a:lvl2pPr marL="914171" indent="0">
              <a:buNone/>
              <a:defRPr sz="2799"/>
            </a:lvl2pPr>
            <a:lvl3pPr marL="1828343" indent="0">
              <a:buNone/>
              <a:defRPr sz="2399"/>
            </a:lvl3pPr>
            <a:lvl4pPr marL="2742514" indent="0">
              <a:buNone/>
              <a:defRPr sz="2000"/>
            </a:lvl4pPr>
            <a:lvl5pPr marL="3656686" indent="0">
              <a:buNone/>
              <a:defRPr sz="2000"/>
            </a:lvl5pPr>
            <a:lvl6pPr marL="4570857" indent="0">
              <a:buNone/>
              <a:defRPr sz="2000"/>
            </a:lvl6pPr>
            <a:lvl7pPr marL="5485028" indent="0">
              <a:buNone/>
              <a:defRPr sz="2000"/>
            </a:lvl7pPr>
            <a:lvl8pPr marL="6399200" indent="0">
              <a:buNone/>
              <a:defRPr sz="2000"/>
            </a:lvl8pPr>
            <a:lvl9pPr marL="7313371" indent="0">
              <a:buNone/>
              <a:defRPr sz="2000"/>
            </a:lvl9pPr>
          </a:lstStyle>
          <a:p>
            <a:pPr lvl="0"/>
            <a:r>
              <a:rPr lang="en-US"/>
              <a:t>Click to edit Master text styles</a:t>
            </a:r>
          </a:p>
        </p:txBody>
      </p:sp>
      <p:sp>
        <p:nvSpPr>
          <p:cNvPr id="5" name="Date Placeholder 4">
            <a:extLst>
              <a:ext uri="{FF2B5EF4-FFF2-40B4-BE49-F238E27FC236}">
                <a16:creationId xmlns="" xmlns:a16="http://schemas.microsoft.com/office/drawing/2014/main" id="{1938F916-CE74-461D-95E8-DC6E7EA61E89}"/>
              </a:ext>
            </a:extLst>
          </p:cNvPr>
          <p:cNvSpPr>
            <a:spLocks noGrp="1"/>
          </p:cNvSpPr>
          <p:nvPr>
            <p:ph type="dt" sz="half" idx="10"/>
          </p:nvPr>
        </p:nvSpPr>
        <p:spPr/>
        <p:txBody>
          <a:bodyPr/>
          <a:lstStyle/>
          <a:p>
            <a:fld id="{16104C80-1E57-5B4C-85D1-14027D8E2F19}" type="datetimeFigureOut">
              <a:rPr lang="en-US" smtClean="0"/>
              <a:t>12/7/19</a:t>
            </a:fld>
            <a:endParaRPr lang="en-US"/>
          </a:p>
        </p:txBody>
      </p:sp>
      <p:sp>
        <p:nvSpPr>
          <p:cNvPr id="6" name="Footer Placeholder 5">
            <a:extLst>
              <a:ext uri="{FF2B5EF4-FFF2-40B4-BE49-F238E27FC236}">
                <a16:creationId xmlns="" xmlns:a16="http://schemas.microsoft.com/office/drawing/2014/main" id="{83C4F118-4F7E-48F3-9A63-B695A98B17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A3AE5FEA-A5C1-4F05-BA62-71DDFB5B1005}"/>
              </a:ext>
            </a:extLst>
          </p:cNvPr>
          <p:cNvSpPr>
            <a:spLocks noGrp="1"/>
          </p:cNvSpPr>
          <p:nvPr>
            <p:ph type="sldNum" sz="quarter" idx="12"/>
          </p:nvPr>
        </p:nvSpPr>
        <p:spPr/>
        <p:txBody>
          <a:bodyPr/>
          <a:lstStyle/>
          <a:p>
            <a:fld id="{DE93D8DF-3CB0-144D-8A86-D90E5CFBB99C}" type="slidenum">
              <a:rPr lang="en-US" smtClean="0"/>
              <a:t>‹Nr.›</a:t>
            </a:fld>
            <a:endParaRPr lang="en-US"/>
          </a:p>
        </p:txBody>
      </p:sp>
    </p:spTree>
    <p:extLst>
      <p:ext uri="{BB962C8B-B14F-4D97-AF65-F5344CB8AC3E}">
        <p14:creationId xmlns:p14="http://schemas.microsoft.com/office/powerpoint/2010/main" val="146984251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99388E0-A873-4FD0-909C-2792603F52E2}"/>
              </a:ext>
            </a:extLst>
          </p:cNvPr>
          <p:cNvSpPr>
            <a:spLocks noGrp="1"/>
          </p:cNvSpPr>
          <p:nvPr>
            <p:ph type="title"/>
          </p:nvPr>
        </p:nvSpPr>
        <p:spPr/>
        <p:txBody>
          <a:bodyPr/>
          <a:lstStyle/>
          <a:p>
            <a:r>
              <a:rPr lang="en-US"/>
              <a:t>Click to edit Master title style</a:t>
            </a:r>
            <a:endParaRPr lang="es-GT"/>
          </a:p>
        </p:txBody>
      </p:sp>
      <p:sp>
        <p:nvSpPr>
          <p:cNvPr id="3" name="Vertical Text Placeholder 2">
            <a:extLst>
              <a:ext uri="{FF2B5EF4-FFF2-40B4-BE49-F238E27FC236}">
                <a16:creationId xmlns="" xmlns:a16="http://schemas.microsoft.com/office/drawing/2014/main" id="{BD639059-B35F-4896-B89E-4CECD955CDF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GT"/>
          </a:p>
        </p:txBody>
      </p:sp>
      <p:sp>
        <p:nvSpPr>
          <p:cNvPr id="4" name="Date Placeholder 3">
            <a:extLst>
              <a:ext uri="{FF2B5EF4-FFF2-40B4-BE49-F238E27FC236}">
                <a16:creationId xmlns="" xmlns:a16="http://schemas.microsoft.com/office/drawing/2014/main" id="{EE21F4D1-4973-41B8-ABD0-28CA1AF2085D}"/>
              </a:ext>
            </a:extLst>
          </p:cNvPr>
          <p:cNvSpPr>
            <a:spLocks noGrp="1"/>
          </p:cNvSpPr>
          <p:nvPr>
            <p:ph type="dt" sz="half" idx="10"/>
          </p:nvPr>
        </p:nvSpPr>
        <p:spPr/>
        <p:txBody>
          <a:bodyPr/>
          <a:lstStyle/>
          <a:p>
            <a:fld id="{4F860B8A-C768-5F40-B5C4-9D6E49859A70}" type="datetimeFigureOut">
              <a:rPr lang="es-GT" smtClean="0"/>
              <a:t>7/12/19</a:t>
            </a:fld>
            <a:endParaRPr lang="en-US"/>
          </a:p>
        </p:txBody>
      </p:sp>
      <p:sp>
        <p:nvSpPr>
          <p:cNvPr id="5" name="Footer Placeholder 4">
            <a:extLst>
              <a:ext uri="{FF2B5EF4-FFF2-40B4-BE49-F238E27FC236}">
                <a16:creationId xmlns="" xmlns:a16="http://schemas.microsoft.com/office/drawing/2014/main" id="{4B19B9EE-21F6-40BF-B7D2-97DABBED4D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82683AA5-953C-4863-AFB6-E80448BD57C8}"/>
              </a:ext>
            </a:extLst>
          </p:cNvPr>
          <p:cNvSpPr>
            <a:spLocks noGrp="1"/>
          </p:cNvSpPr>
          <p:nvPr>
            <p:ph type="sldNum" sz="quarter" idx="12"/>
          </p:nvPr>
        </p:nvSpPr>
        <p:spPr/>
        <p:txBody>
          <a:bodyPr/>
          <a:lstStyle/>
          <a:p>
            <a:fld id="{73B39DA8-C465-9E4F-B88A-1C86D678B1F2}" type="slidenum">
              <a:rPr lang="es-GT" smtClean="0"/>
              <a:t>‹Nr.›</a:t>
            </a:fld>
            <a:endParaRPr lang="es-GT"/>
          </a:p>
        </p:txBody>
      </p:sp>
    </p:spTree>
    <p:extLst>
      <p:ext uri="{BB962C8B-B14F-4D97-AF65-F5344CB8AC3E}">
        <p14:creationId xmlns:p14="http://schemas.microsoft.com/office/powerpoint/2010/main" val="273754250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1A003714-2979-43C0-B5E4-F4C7C571EAD6}"/>
              </a:ext>
            </a:extLst>
          </p:cNvPr>
          <p:cNvSpPr>
            <a:spLocks noGrp="1"/>
          </p:cNvSpPr>
          <p:nvPr>
            <p:ph type="title" orient="vert"/>
          </p:nvPr>
        </p:nvSpPr>
        <p:spPr>
          <a:xfrm>
            <a:off x="17445256" y="730250"/>
            <a:ext cx="5256431" cy="11623676"/>
          </a:xfrm>
        </p:spPr>
        <p:txBody>
          <a:bodyPr vert="eaVert"/>
          <a:lstStyle/>
          <a:p>
            <a:r>
              <a:rPr lang="en-US"/>
              <a:t>Click to edit Master title style</a:t>
            </a:r>
            <a:endParaRPr lang="es-GT"/>
          </a:p>
        </p:txBody>
      </p:sp>
      <p:sp>
        <p:nvSpPr>
          <p:cNvPr id="3" name="Vertical Text Placeholder 2">
            <a:extLst>
              <a:ext uri="{FF2B5EF4-FFF2-40B4-BE49-F238E27FC236}">
                <a16:creationId xmlns="" xmlns:a16="http://schemas.microsoft.com/office/drawing/2014/main" id="{8E3AE461-20FB-455F-B83B-4E997C79AC1D}"/>
              </a:ext>
            </a:extLst>
          </p:cNvPr>
          <p:cNvSpPr>
            <a:spLocks noGrp="1"/>
          </p:cNvSpPr>
          <p:nvPr>
            <p:ph type="body" orient="vert" idx="1"/>
          </p:nvPr>
        </p:nvSpPr>
        <p:spPr>
          <a:xfrm>
            <a:off x="1675963" y="730250"/>
            <a:ext cx="15464572" cy="1162367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GT"/>
          </a:p>
        </p:txBody>
      </p:sp>
      <p:sp>
        <p:nvSpPr>
          <p:cNvPr id="4" name="Date Placeholder 3">
            <a:extLst>
              <a:ext uri="{FF2B5EF4-FFF2-40B4-BE49-F238E27FC236}">
                <a16:creationId xmlns="" xmlns:a16="http://schemas.microsoft.com/office/drawing/2014/main" id="{A65F45FE-BEF4-4FBD-B537-C21E3651D4BE}"/>
              </a:ext>
            </a:extLst>
          </p:cNvPr>
          <p:cNvSpPr>
            <a:spLocks noGrp="1"/>
          </p:cNvSpPr>
          <p:nvPr>
            <p:ph type="dt" sz="half" idx="10"/>
          </p:nvPr>
        </p:nvSpPr>
        <p:spPr/>
        <p:txBody>
          <a:bodyPr/>
          <a:lstStyle/>
          <a:p>
            <a:fld id="{4F860B8A-C768-5F40-B5C4-9D6E49859A70}" type="datetimeFigureOut">
              <a:rPr lang="es-GT" smtClean="0"/>
              <a:t>7/12/19</a:t>
            </a:fld>
            <a:endParaRPr lang="en-US"/>
          </a:p>
        </p:txBody>
      </p:sp>
      <p:sp>
        <p:nvSpPr>
          <p:cNvPr id="5" name="Footer Placeholder 4">
            <a:extLst>
              <a:ext uri="{FF2B5EF4-FFF2-40B4-BE49-F238E27FC236}">
                <a16:creationId xmlns="" xmlns:a16="http://schemas.microsoft.com/office/drawing/2014/main" id="{C036EB5A-4BD9-4BE4-A034-C64B1B5ACD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C8AD7060-F89A-417F-ADA8-524EAEFDB4F0}"/>
              </a:ext>
            </a:extLst>
          </p:cNvPr>
          <p:cNvSpPr>
            <a:spLocks noGrp="1"/>
          </p:cNvSpPr>
          <p:nvPr>
            <p:ph type="sldNum" sz="quarter" idx="12"/>
          </p:nvPr>
        </p:nvSpPr>
        <p:spPr/>
        <p:txBody>
          <a:bodyPr/>
          <a:lstStyle/>
          <a:p>
            <a:fld id="{73B39DA8-C465-9E4F-B88A-1C86D678B1F2}" type="slidenum">
              <a:rPr lang="es-GT" smtClean="0"/>
              <a:t>‹Nr.›</a:t>
            </a:fld>
            <a:endParaRPr lang="es-GT"/>
          </a:p>
        </p:txBody>
      </p:sp>
    </p:spTree>
    <p:extLst>
      <p:ext uri="{BB962C8B-B14F-4D97-AF65-F5344CB8AC3E}">
        <p14:creationId xmlns:p14="http://schemas.microsoft.com/office/powerpoint/2010/main" val="2975768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pp_features">
    <p:spTree>
      <p:nvGrpSpPr>
        <p:cNvPr id="1" name=""/>
        <p:cNvGrpSpPr/>
        <p:nvPr/>
      </p:nvGrpSpPr>
      <p:grpSpPr>
        <a:xfrm>
          <a:off x="0" y="0"/>
          <a:ext cx="0" cy="0"/>
          <a:chOff x="0" y="0"/>
          <a:chExt cx="0" cy="0"/>
        </a:xfrm>
      </p:grpSpPr>
      <p:sp>
        <p:nvSpPr>
          <p:cNvPr id="27" name="Picture Placeholder 2"/>
          <p:cNvSpPr>
            <a:spLocks noGrp="1"/>
          </p:cNvSpPr>
          <p:nvPr>
            <p:ph type="pic" sz="quarter" idx="13"/>
          </p:nvPr>
        </p:nvSpPr>
        <p:spPr>
          <a:xfrm>
            <a:off x="-5" y="-1"/>
            <a:ext cx="24377655" cy="6460437"/>
          </a:xfrm>
        </p:spPr>
        <p:txBody>
          <a:bodyPr rtlCol="0">
            <a:normAutofit/>
          </a:bodyPr>
          <a:lstStyle>
            <a:lvl1pPr marL="0" indent="0">
              <a:buNone/>
              <a:defRPr sz="2000">
                <a:latin typeface="Lato Light"/>
                <a:cs typeface="Lato Light"/>
              </a:defRPr>
            </a:lvl1pPr>
          </a:lstStyle>
          <a:p>
            <a:pPr lvl="0"/>
            <a:endParaRPr lang="en-US" noProof="0" dirty="0"/>
          </a:p>
        </p:txBody>
      </p:sp>
      <p:sp>
        <p:nvSpPr>
          <p:cNvPr id="31" name="Picture Placeholder 2"/>
          <p:cNvSpPr>
            <a:spLocks noGrp="1" noChangeAspect="1"/>
          </p:cNvSpPr>
          <p:nvPr>
            <p:ph type="pic" sz="quarter" idx="11"/>
          </p:nvPr>
        </p:nvSpPr>
        <p:spPr>
          <a:xfrm>
            <a:off x="3070977" y="2466755"/>
            <a:ext cx="4720487" cy="8450345"/>
          </a:xfrm>
        </p:spPr>
        <p:txBody>
          <a:bodyPr rtlCol="0">
            <a:normAutofit/>
          </a:bodyPr>
          <a:lstStyle>
            <a:lvl1pPr marL="0" indent="0">
              <a:buNone/>
              <a:defRPr sz="2000">
                <a:latin typeface="Lato Light"/>
                <a:cs typeface="Lato Light"/>
              </a:defRPr>
            </a:lvl1pPr>
          </a:lstStyle>
          <a:p>
            <a:pPr lvl="0"/>
            <a:endParaRPr lang="en-US" noProof="0" dirty="0"/>
          </a:p>
        </p:txBody>
      </p:sp>
    </p:spTree>
    <p:extLst>
      <p:ext uri="{BB962C8B-B14F-4D97-AF65-F5344CB8AC3E}">
        <p14:creationId xmlns:p14="http://schemas.microsoft.com/office/powerpoint/2010/main" val="3665903197"/>
      </p:ext>
    </p:extLst>
  </p:cSld>
  <p:clrMapOvr>
    <a:masterClrMapping/>
  </p:clrMapOvr>
  <p:transition advClick="0" advTm="300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hone_vs_app">
    <p:spTree>
      <p:nvGrpSpPr>
        <p:cNvPr id="1" name=""/>
        <p:cNvGrpSpPr/>
        <p:nvPr/>
      </p:nvGrpSpPr>
      <p:grpSpPr>
        <a:xfrm>
          <a:off x="0" y="0"/>
          <a:ext cx="0" cy="0"/>
          <a:chOff x="0" y="0"/>
          <a:chExt cx="0" cy="0"/>
        </a:xfrm>
      </p:grpSpPr>
      <p:sp>
        <p:nvSpPr>
          <p:cNvPr id="8" name="Picture Placeholder 9"/>
          <p:cNvSpPr>
            <a:spLocks noGrp="1"/>
          </p:cNvSpPr>
          <p:nvPr>
            <p:ph type="pic" sz="quarter" idx="10"/>
          </p:nvPr>
        </p:nvSpPr>
        <p:spPr>
          <a:xfrm>
            <a:off x="7995777" y="4057984"/>
            <a:ext cx="2810265" cy="4965334"/>
          </a:xfrm>
        </p:spPr>
        <p:txBody>
          <a:bodyPr>
            <a:normAutofit/>
          </a:bodyPr>
          <a:lstStyle>
            <a:lvl1pPr marL="0" indent="0">
              <a:buNone/>
              <a:defRPr sz="2800">
                <a:solidFill>
                  <a:schemeClr val="tx1">
                    <a:lumMod val="50000"/>
                    <a:lumOff val="50000"/>
                  </a:schemeClr>
                </a:solidFill>
              </a:defRPr>
            </a:lvl1pPr>
          </a:lstStyle>
          <a:p>
            <a:endParaRPr lang="en-US" dirty="0"/>
          </a:p>
        </p:txBody>
      </p:sp>
      <p:sp>
        <p:nvSpPr>
          <p:cNvPr id="9" name="Picture Placeholder 9"/>
          <p:cNvSpPr>
            <a:spLocks noGrp="1"/>
          </p:cNvSpPr>
          <p:nvPr>
            <p:ph type="pic" sz="quarter" idx="11"/>
          </p:nvPr>
        </p:nvSpPr>
        <p:spPr>
          <a:xfrm>
            <a:off x="13632752" y="4102544"/>
            <a:ext cx="2810265" cy="4965334"/>
          </a:xfrm>
        </p:spPr>
        <p:txBody>
          <a:bodyPr>
            <a:normAutofit/>
          </a:bodyPr>
          <a:lstStyle>
            <a:lvl1pPr marL="0" indent="0">
              <a:buNone/>
              <a:defRPr sz="2800">
                <a:solidFill>
                  <a:schemeClr val="tx1">
                    <a:lumMod val="50000"/>
                    <a:lumOff val="50000"/>
                  </a:schemeClr>
                </a:solidFill>
              </a:defRPr>
            </a:lvl1pPr>
          </a:lstStyle>
          <a:p>
            <a:endParaRPr lang="en-US" dirty="0"/>
          </a:p>
        </p:txBody>
      </p:sp>
    </p:spTree>
    <p:extLst>
      <p:ext uri="{BB962C8B-B14F-4D97-AF65-F5344CB8AC3E}">
        <p14:creationId xmlns:p14="http://schemas.microsoft.com/office/powerpoint/2010/main" val="1047190384"/>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xmlns:p14="http://schemas.microsoft.com/office/powerpoint/2010/mai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Phone Vs Galaxy">
    <p:spTree>
      <p:nvGrpSpPr>
        <p:cNvPr id="1" name=""/>
        <p:cNvGrpSpPr/>
        <p:nvPr/>
      </p:nvGrpSpPr>
      <p:grpSpPr>
        <a:xfrm>
          <a:off x="0" y="0"/>
          <a:ext cx="0" cy="0"/>
          <a:chOff x="0" y="0"/>
          <a:chExt cx="0" cy="0"/>
        </a:xfrm>
      </p:grpSpPr>
      <p:sp>
        <p:nvSpPr>
          <p:cNvPr id="8" name="Picture Placeholder 9"/>
          <p:cNvSpPr>
            <a:spLocks noGrp="1"/>
          </p:cNvSpPr>
          <p:nvPr>
            <p:ph type="pic" sz="quarter" idx="10"/>
          </p:nvPr>
        </p:nvSpPr>
        <p:spPr>
          <a:xfrm>
            <a:off x="7995777" y="4057984"/>
            <a:ext cx="2810265" cy="4965334"/>
          </a:xfrm>
        </p:spPr>
        <p:txBody>
          <a:bodyPr>
            <a:normAutofit/>
          </a:bodyPr>
          <a:lstStyle>
            <a:lvl1pPr marL="0" indent="0">
              <a:buNone/>
              <a:defRPr sz="2800">
                <a:solidFill>
                  <a:schemeClr val="tx1">
                    <a:lumMod val="50000"/>
                    <a:lumOff val="50000"/>
                  </a:schemeClr>
                </a:solidFill>
              </a:defRPr>
            </a:lvl1pPr>
          </a:lstStyle>
          <a:p>
            <a:endParaRPr lang="en-US" dirty="0"/>
          </a:p>
        </p:txBody>
      </p:sp>
      <p:sp>
        <p:nvSpPr>
          <p:cNvPr id="9" name="Picture Placeholder 9"/>
          <p:cNvSpPr>
            <a:spLocks noGrp="1"/>
          </p:cNvSpPr>
          <p:nvPr>
            <p:ph type="pic" sz="quarter" idx="11"/>
          </p:nvPr>
        </p:nvSpPr>
        <p:spPr>
          <a:xfrm>
            <a:off x="13610472" y="3720725"/>
            <a:ext cx="3189024" cy="5659069"/>
          </a:xfrm>
        </p:spPr>
        <p:txBody>
          <a:bodyPr>
            <a:normAutofit/>
          </a:bodyPr>
          <a:lstStyle>
            <a:lvl1pPr marL="0" indent="0">
              <a:buNone/>
              <a:defRPr sz="2800">
                <a:solidFill>
                  <a:schemeClr val="tx1">
                    <a:lumMod val="50000"/>
                    <a:lumOff val="50000"/>
                  </a:schemeClr>
                </a:solidFill>
              </a:defRPr>
            </a:lvl1pPr>
          </a:lstStyle>
          <a:p>
            <a:endParaRPr lang="en-US" dirty="0"/>
          </a:p>
        </p:txBody>
      </p:sp>
    </p:spTree>
    <p:extLst>
      <p:ext uri="{BB962C8B-B14F-4D97-AF65-F5344CB8AC3E}">
        <p14:creationId xmlns:p14="http://schemas.microsoft.com/office/powerpoint/2010/main" val="1510648020"/>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xmlns:p14="http://schemas.microsoft.com/office/powerpoint/2010/mai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placeholder to table products">
    <p:spTree>
      <p:nvGrpSpPr>
        <p:cNvPr id="1" name=""/>
        <p:cNvGrpSpPr/>
        <p:nvPr/>
      </p:nvGrpSpPr>
      <p:grpSpPr>
        <a:xfrm>
          <a:off x="0" y="0"/>
          <a:ext cx="0" cy="0"/>
          <a:chOff x="0" y="0"/>
          <a:chExt cx="0" cy="0"/>
        </a:xfrm>
      </p:grpSpPr>
      <p:sp>
        <p:nvSpPr>
          <p:cNvPr id="12" name="Picture Placeholder 2"/>
          <p:cNvSpPr>
            <a:spLocks noGrp="1" noChangeAspect="1"/>
          </p:cNvSpPr>
          <p:nvPr>
            <p:ph type="pic" sz="quarter" idx="11"/>
          </p:nvPr>
        </p:nvSpPr>
        <p:spPr>
          <a:xfrm>
            <a:off x="6997609" y="3103928"/>
            <a:ext cx="1261872" cy="1261872"/>
          </a:xfrm>
        </p:spPr>
        <p:txBody>
          <a:bodyPr>
            <a:normAutofit/>
          </a:bodyPr>
          <a:lstStyle>
            <a:lvl1pPr marL="0" indent="0">
              <a:buNone/>
              <a:defRPr sz="1200">
                <a:latin typeface="Lato Light"/>
                <a:cs typeface="Lato Light"/>
              </a:defRPr>
            </a:lvl1pPr>
          </a:lstStyle>
          <a:p>
            <a:endParaRPr lang="en-US" dirty="0"/>
          </a:p>
        </p:txBody>
      </p:sp>
      <p:sp>
        <p:nvSpPr>
          <p:cNvPr id="14" name="Picture Placeholder 2"/>
          <p:cNvSpPr>
            <a:spLocks noGrp="1" noChangeAspect="1"/>
          </p:cNvSpPr>
          <p:nvPr>
            <p:ph type="pic" sz="quarter" idx="12"/>
          </p:nvPr>
        </p:nvSpPr>
        <p:spPr>
          <a:xfrm>
            <a:off x="10585516" y="3099321"/>
            <a:ext cx="1261872" cy="1261872"/>
          </a:xfrm>
        </p:spPr>
        <p:txBody>
          <a:bodyPr>
            <a:normAutofit/>
          </a:bodyPr>
          <a:lstStyle>
            <a:lvl1pPr marL="0" indent="0">
              <a:buNone/>
              <a:defRPr sz="1200">
                <a:latin typeface="Lato Light"/>
                <a:cs typeface="Lato Light"/>
              </a:defRPr>
            </a:lvl1pPr>
          </a:lstStyle>
          <a:p>
            <a:endParaRPr lang="en-US" dirty="0"/>
          </a:p>
        </p:txBody>
      </p:sp>
      <p:sp>
        <p:nvSpPr>
          <p:cNvPr id="18" name="Picture Placeholder 2"/>
          <p:cNvSpPr>
            <a:spLocks noGrp="1" noChangeAspect="1"/>
          </p:cNvSpPr>
          <p:nvPr>
            <p:ph type="pic" sz="quarter" idx="13"/>
          </p:nvPr>
        </p:nvSpPr>
        <p:spPr>
          <a:xfrm>
            <a:off x="13778261" y="3103928"/>
            <a:ext cx="1261872" cy="1261872"/>
          </a:xfrm>
        </p:spPr>
        <p:txBody>
          <a:bodyPr>
            <a:normAutofit/>
          </a:bodyPr>
          <a:lstStyle>
            <a:lvl1pPr marL="0" indent="0">
              <a:buNone/>
              <a:defRPr sz="1200">
                <a:latin typeface="Lato Light"/>
                <a:cs typeface="Lato Light"/>
              </a:defRPr>
            </a:lvl1pPr>
          </a:lstStyle>
          <a:p>
            <a:endParaRPr lang="en-US" dirty="0"/>
          </a:p>
        </p:txBody>
      </p:sp>
      <p:sp>
        <p:nvSpPr>
          <p:cNvPr id="19" name="Picture Placeholder 2"/>
          <p:cNvSpPr>
            <a:spLocks noGrp="1" noChangeAspect="1"/>
          </p:cNvSpPr>
          <p:nvPr>
            <p:ph type="pic" sz="quarter" idx="14"/>
          </p:nvPr>
        </p:nvSpPr>
        <p:spPr>
          <a:xfrm>
            <a:off x="16888617" y="3099321"/>
            <a:ext cx="1261872" cy="1261872"/>
          </a:xfrm>
        </p:spPr>
        <p:txBody>
          <a:bodyPr>
            <a:normAutofit/>
          </a:bodyPr>
          <a:lstStyle>
            <a:lvl1pPr marL="0" indent="0">
              <a:buNone/>
              <a:defRPr sz="1200">
                <a:latin typeface="Lato Light"/>
                <a:cs typeface="Lato Light"/>
              </a:defRPr>
            </a:lvl1pPr>
          </a:lstStyle>
          <a:p>
            <a:endParaRPr lang="en-US" dirty="0"/>
          </a:p>
        </p:txBody>
      </p:sp>
      <p:sp>
        <p:nvSpPr>
          <p:cNvPr id="20" name="Picture Placeholder 2"/>
          <p:cNvSpPr>
            <a:spLocks noGrp="1" noChangeAspect="1"/>
          </p:cNvSpPr>
          <p:nvPr>
            <p:ph type="pic" sz="quarter" idx="15"/>
          </p:nvPr>
        </p:nvSpPr>
        <p:spPr>
          <a:xfrm>
            <a:off x="19793958" y="3103928"/>
            <a:ext cx="1261872" cy="1261872"/>
          </a:xfrm>
        </p:spPr>
        <p:txBody>
          <a:bodyPr>
            <a:normAutofit/>
          </a:bodyPr>
          <a:lstStyle>
            <a:lvl1pPr marL="0" indent="0">
              <a:buNone/>
              <a:defRPr sz="1200">
                <a:latin typeface="Lato Light"/>
                <a:cs typeface="Lato Light"/>
              </a:defRPr>
            </a:lvl1pPr>
          </a:lstStyle>
          <a:p>
            <a:endParaRPr lang="en-US" dirty="0"/>
          </a:p>
        </p:txBody>
      </p:sp>
    </p:spTree>
    <p:extLst>
      <p:ext uri="{BB962C8B-B14F-4D97-AF65-F5344CB8AC3E}">
        <p14:creationId xmlns:p14="http://schemas.microsoft.com/office/powerpoint/2010/main" val="327757966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9.xml"/><Relationship Id="rId4" Type="http://schemas.openxmlformats.org/officeDocument/2006/relationships/slideLayout" Target="../slideLayouts/slideLayout20.xml"/><Relationship Id="rId5" Type="http://schemas.openxmlformats.org/officeDocument/2006/relationships/slideLayout" Target="../slideLayouts/slideLayout21.xml"/><Relationship Id="rId6" Type="http://schemas.openxmlformats.org/officeDocument/2006/relationships/slideLayout" Target="../slideLayouts/slideLayout22.xml"/><Relationship Id="rId7" Type="http://schemas.openxmlformats.org/officeDocument/2006/relationships/slideLayout" Target="../slideLayouts/slideLayout23.xml"/><Relationship Id="rId8" Type="http://schemas.openxmlformats.org/officeDocument/2006/relationships/slideLayout" Target="../slideLayouts/slideLayout24.xml"/><Relationship Id="rId9" Type="http://schemas.openxmlformats.org/officeDocument/2006/relationships/slideLayout" Target="../slideLayouts/slideLayout25.xml"/><Relationship Id="rId10" Type="http://schemas.openxmlformats.org/officeDocument/2006/relationships/slideLayout" Target="../slideLayouts/slideLayout26.xml"/><Relationship Id="rId11" Type="http://schemas.openxmlformats.org/officeDocument/2006/relationships/theme" Target="../theme/theme2.xml"/><Relationship Id="rId1" Type="http://schemas.openxmlformats.org/officeDocument/2006/relationships/slideLayout" Target="../slideLayouts/slideLayout17.xml"/><Relationship Id="rId2"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9.xml"/><Relationship Id="rId4" Type="http://schemas.openxmlformats.org/officeDocument/2006/relationships/slideLayout" Target="../slideLayouts/slideLayout30.xml"/><Relationship Id="rId5" Type="http://schemas.openxmlformats.org/officeDocument/2006/relationships/slideLayout" Target="../slideLayouts/slideLayout31.xml"/><Relationship Id="rId6" Type="http://schemas.openxmlformats.org/officeDocument/2006/relationships/slideLayout" Target="../slideLayouts/slideLayout32.xml"/><Relationship Id="rId7" Type="http://schemas.openxmlformats.org/officeDocument/2006/relationships/theme" Target="../theme/theme3.xml"/><Relationship Id="rId1" Type="http://schemas.openxmlformats.org/officeDocument/2006/relationships/slideLayout" Target="../slideLayouts/slideLayout27.xml"/><Relationship Id="rId2" Type="http://schemas.openxmlformats.org/officeDocument/2006/relationships/slideLayout" Target="../slideLayouts/slideLayout28.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3.xml"/><Relationship Id="rId12" Type="http://schemas.openxmlformats.org/officeDocument/2006/relationships/theme" Target="../theme/theme4.xml"/><Relationship Id="rId1" Type="http://schemas.openxmlformats.org/officeDocument/2006/relationships/slideLayout" Target="../slideLayouts/slideLayout33.xml"/><Relationship Id="rId2" Type="http://schemas.openxmlformats.org/officeDocument/2006/relationships/slideLayout" Target="../slideLayouts/slideLayout34.xml"/><Relationship Id="rId3" Type="http://schemas.openxmlformats.org/officeDocument/2006/relationships/slideLayout" Target="../slideLayouts/slideLayout35.xml"/><Relationship Id="rId4" Type="http://schemas.openxmlformats.org/officeDocument/2006/relationships/slideLayout" Target="../slideLayouts/slideLayout36.xml"/><Relationship Id="rId5" Type="http://schemas.openxmlformats.org/officeDocument/2006/relationships/slideLayout" Target="../slideLayouts/slideLayout37.xml"/><Relationship Id="rId6" Type="http://schemas.openxmlformats.org/officeDocument/2006/relationships/slideLayout" Target="../slideLayouts/slideLayout38.xml"/><Relationship Id="rId7" Type="http://schemas.openxmlformats.org/officeDocument/2006/relationships/slideLayout" Target="../slideLayouts/slideLayout39.xml"/><Relationship Id="rId8" Type="http://schemas.openxmlformats.org/officeDocument/2006/relationships/slideLayout" Target="../slideLayouts/slideLayout40.xml"/><Relationship Id="rId9" Type="http://schemas.openxmlformats.org/officeDocument/2006/relationships/slideLayout" Target="../slideLayouts/slideLayout41.xml"/><Relationship Id="rId10"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11" Type="http://schemas.openxmlformats.org/officeDocument/2006/relationships/slideLayout" Target="../slideLayouts/slideLayout54.xml"/><Relationship Id="rId12" Type="http://schemas.openxmlformats.org/officeDocument/2006/relationships/theme" Target="../theme/theme5.xml"/><Relationship Id="rId1" Type="http://schemas.openxmlformats.org/officeDocument/2006/relationships/slideLayout" Target="../slideLayouts/slideLayout44.xml"/><Relationship Id="rId2" Type="http://schemas.openxmlformats.org/officeDocument/2006/relationships/slideLayout" Target="../slideLayouts/slideLayout45.xml"/><Relationship Id="rId3" Type="http://schemas.openxmlformats.org/officeDocument/2006/relationships/slideLayout" Target="../slideLayouts/slideLayout46.xml"/><Relationship Id="rId4" Type="http://schemas.openxmlformats.org/officeDocument/2006/relationships/slideLayout" Target="../slideLayouts/slideLayout47.xml"/><Relationship Id="rId5" Type="http://schemas.openxmlformats.org/officeDocument/2006/relationships/slideLayout" Target="../slideLayouts/slideLayout48.xml"/><Relationship Id="rId6" Type="http://schemas.openxmlformats.org/officeDocument/2006/relationships/slideLayout" Target="../slideLayouts/slideLayout49.xml"/><Relationship Id="rId7" Type="http://schemas.openxmlformats.org/officeDocument/2006/relationships/slideLayout" Target="../slideLayouts/slideLayout50.xml"/><Relationship Id="rId8" Type="http://schemas.openxmlformats.org/officeDocument/2006/relationships/slideLayout" Target="../slideLayouts/slideLayout51.xml"/><Relationship Id="rId9" Type="http://schemas.openxmlformats.org/officeDocument/2006/relationships/slideLayout" Target="../slideLayouts/slideLayout52.xml"/><Relationship Id="rId10"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5964" y="730259"/>
            <a:ext cx="21025723" cy="2651126"/>
          </a:xfrm>
          <a:prstGeom prst="rect">
            <a:avLst/>
          </a:prstGeom>
        </p:spPr>
        <p:txBody>
          <a:bodyPr vert="horz" lIns="182843" tIns="91422" rIns="182843" bIns="91422" rtlCol="0" anchor="ctr">
            <a:normAutofit/>
          </a:bodyPr>
          <a:lstStyle/>
          <a:p>
            <a:r>
              <a:rPr lang="en-US" dirty="0"/>
              <a:t>Click to edit Master title style</a:t>
            </a:r>
          </a:p>
        </p:txBody>
      </p:sp>
      <p:sp>
        <p:nvSpPr>
          <p:cNvPr id="3" name="Text Placeholder 2"/>
          <p:cNvSpPr>
            <a:spLocks noGrp="1"/>
          </p:cNvSpPr>
          <p:nvPr>
            <p:ph type="body" idx="1"/>
          </p:nvPr>
        </p:nvSpPr>
        <p:spPr>
          <a:xfrm>
            <a:off x="1675964" y="3651250"/>
            <a:ext cx="21025723" cy="8702676"/>
          </a:xfrm>
          <a:prstGeom prst="rect">
            <a:avLst/>
          </a:prstGeom>
        </p:spPr>
        <p:txBody>
          <a:bodyPr vert="horz" lIns="182843" tIns="91422" rIns="182843" bIns="91422"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675964" y="12712709"/>
            <a:ext cx="5484971" cy="730250"/>
          </a:xfrm>
          <a:prstGeom prst="rect">
            <a:avLst/>
          </a:prstGeom>
        </p:spPr>
        <p:txBody>
          <a:bodyPr vert="horz" lIns="182843" tIns="91422" rIns="182843" bIns="91422" rtlCol="0" anchor="ctr"/>
          <a:lstStyle>
            <a:lvl1pPr algn="l">
              <a:defRPr sz="2400">
                <a:solidFill>
                  <a:schemeClr val="tx1">
                    <a:tint val="75000"/>
                  </a:schemeClr>
                </a:solidFill>
                <a:latin typeface="Lato Regular"/>
              </a:defRPr>
            </a:lvl1pPr>
          </a:lstStyle>
          <a:p>
            <a:endParaRPr lang="en-US" dirty="0"/>
          </a:p>
        </p:txBody>
      </p:sp>
      <p:sp>
        <p:nvSpPr>
          <p:cNvPr id="5" name="Footer Placeholder 4"/>
          <p:cNvSpPr>
            <a:spLocks noGrp="1"/>
          </p:cNvSpPr>
          <p:nvPr>
            <p:ph type="ftr" sz="quarter" idx="3"/>
          </p:nvPr>
        </p:nvSpPr>
        <p:spPr>
          <a:xfrm>
            <a:off x="8075097" y="12712709"/>
            <a:ext cx="8227457" cy="730250"/>
          </a:xfrm>
          <a:prstGeom prst="rect">
            <a:avLst/>
          </a:prstGeom>
        </p:spPr>
        <p:txBody>
          <a:bodyPr vert="horz" lIns="182843" tIns="91422" rIns="182843" bIns="91422" rtlCol="0" anchor="ctr"/>
          <a:lstStyle>
            <a:lvl1pPr algn="ctr">
              <a:defRPr sz="2400">
                <a:solidFill>
                  <a:schemeClr val="tx1">
                    <a:tint val="75000"/>
                  </a:schemeClr>
                </a:solidFill>
                <a:latin typeface="Lato Regular"/>
              </a:defRPr>
            </a:lvl1pPr>
          </a:lstStyle>
          <a:p>
            <a:endParaRPr lang="en-US" dirty="0"/>
          </a:p>
        </p:txBody>
      </p:sp>
      <p:sp>
        <p:nvSpPr>
          <p:cNvPr id="6" name="Slide Number Placeholder 5"/>
          <p:cNvSpPr>
            <a:spLocks noGrp="1"/>
          </p:cNvSpPr>
          <p:nvPr>
            <p:ph type="sldNum" sz="quarter" idx="4"/>
          </p:nvPr>
        </p:nvSpPr>
        <p:spPr>
          <a:xfrm>
            <a:off x="17216715" y="12712709"/>
            <a:ext cx="5484971" cy="730250"/>
          </a:xfrm>
          <a:prstGeom prst="rect">
            <a:avLst/>
          </a:prstGeom>
        </p:spPr>
        <p:txBody>
          <a:bodyPr vert="horz" lIns="182843" tIns="91422" rIns="182843" bIns="91422" rtlCol="0" anchor="ctr"/>
          <a:lstStyle>
            <a:lvl1pPr algn="r">
              <a:defRPr sz="2400">
                <a:solidFill>
                  <a:schemeClr val="tx1">
                    <a:tint val="75000"/>
                  </a:schemeClr>
                </a:solidFill>
                <a:latin typeface="Lato Regular"/>
              </a:defRPr>
            </a:lvl1pPr>
          </a:lstStyle>
          <a:p>
            <a:fld id="{FCEE2C88-6C8F-484D-AF69-578F576B1F44}" type="slidenum">
              <a:rPr lang="en-US" smtClean="0"/>
              <a:pPr/>
              <a:t>‹Nr.›</a:t>
            </a:fld>
            <a:endParaRPr lang="en-US" dirty="0"/>
          </a:p>
        </p:txBody>
      </p:sp>
      <p:sp>
        <p:nvSpPr>
          <p:cNvPr id="22" name="TextBox 21"/>
          <p:cNvSpPr txBox="1"/>
          <p:nvPr userDrawn="1"/>
        </p:nvSpPr>
        <p:spPr>
          <a:xfrm>
            <a:off x="2462681" y="12463914"/>
            <a:ext cx="2433404" cy="461665"/>
          </a:xfrm>
          <a:prstGeom prst="rect">
            <a:avLst/>
          </a:prstGeom>
          <a:noFill/>
        </p:spPr>
        <p:txBody>
          <a:bodyPr wrap="none" rtlCol="0">
            <a:spAutoFit/>
          </a:bodyPr>
          <a:lstStyle/>
          <a:p>
            <a:r>
              <a:rPr lang="id-ID" sz="2400" b="1" dirty="0">
                <a:solidFill>
                  <a:schemeClr val="tx1"/>
                </a:solidFill>
                <a:latin typeface="Lato Regular"/>
                <a:cs typeface="Lato Regular"/>
              </a:rPr>
              <a:t>Stampede</a:t>
            </a:r>
            <a:r>
              <a:rPr lang="id-ID" sz="2400" b="1" baseline="0" dirty="0">
                <a:solidFill>
                  <a:schemeClr val="tx1"/>
                </a:solidFill>
                <a:latin typeface="Lato Regular"/>
                <a:cs typeface="Lato Regular"/>
              </a:rPr>
              <a:t> Slides</a:t>
            </a:r>
            <a:endParaRPr lang="id-ID" sz="2400" b="1" dirty="0">
              <a:solidFill>
                <a:schemeClr val="tx1"/>
              </a:solidFill>
              <a:latin typeface="Lato Regular"/>
              <a:cs typeface="Lato Regular"/>
            </a:endParaRPr>
          </a:p>
        </p:txBody>
      </p:sp>
      <p:sp>
        <p:nvSpPr>
          <p:cNvPr id="23" name="Oval 22"/>
          <p:cNvSpPr>
            <a:spLocks noChangeAspect="1"/>
          </p:cNvSpPr>
          <p:nvPr userDrawn="1"/>
        </p:nvSpPr>
        <p:spPr>
          <a:xfrm>
            <a:off x="23019761" y="562492"/>
            <a:ext cx="776129" cy="776129"/>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endParaRPr lang="en-US" dirty="0"/>
          </a:p>
        </p:txBody>
      </p:sp>
      <p:sp>
        <p:nvSpPr>
          <p:cNvPr id="24" name="TextBox 23"/>
          <p:cNvSpPr txBox="1"/>
          <p:nvPr userDrawn="1"/>
        </p:nvSpPr>
        <p:spPr>
          <a:xfrm>
            <a:off x="23031267" y="629349"/>
            <a:ext cx="742202" cy="553925"/>
          </a:xfrm>
          <a:prstGeom prst="rect">
            <a:avLst/>
          </a:prstGeom>
          <a:noFill/>
        </p:spPr>
        <p:txBody>
          <a:bodyPr wrap="none" lIns="182807" tIns="91404" rIns="182807" bIns="91404" rtlCol="0">
            <a:spAutoFit/>
          </a:bodyPr>
          <a:lstStyle/>
          <a:p>
            <a:pPr algn="ctr"/>
            <a:fld id="{260E2A6B-A809-4840-BF14-8648BC0BDF87}" type="slidenum">
              <a:rPr lang="id-ID" sz="2400" b="0" smtClean="0">
                <a:solidFill>
                  <a:schemeClr val="bg1"/>
                </a:solidFill>
                <a:latin typeface="Lato Regular"/>
                <a:cs typeface="Lato Regular"/>
              </a:rPr>
              <a:pPr algn="ctr"/>
              <a:t>‹Nr.›</a:t>
            </a:fld>
            <a:endParaRPr lang="id-ID" sz="2400" b="0" dirty="0">
              <a:solidFill>
                <a:schemeClr val="bg1"/>
              </a:solidFill>
              <a:latin typeface="Lato Regular"/>
              <a:cs typeface="Lato Regular"/>
            </a:endParaRPr>
          </a:p>
        </p:txBody>
      </p:sp>
      <p:sp>
        <p:nvSpPr>
          <p:cNvPr id="25" name="Freeform 86"/>
          <p:cNvSpPr>
            <a:spLocks noChangeAspect="1" noChangeArrowheads="1"/>
          </p:cNvSpPr>
          <p:nvPr userDrawn="1"/>
        </p:nvSpPr>
        <p:spPr bwMode="auto">
          <a:xfrm>
            <a:off x="23032045" y="12512516"/>
            <a:ext cx="588589" cy="593513"/>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37 w 480"/>
              <a:gd name="T13" fmla="*/ 195 h 471"/>
              <a:gd name="T14" fmla="*/ 337 w 480"/>
              <a:gd name="T15" fmla="*/ 195 h 471"/>
              <a:gd name="T16" fmla="*/ 337 w 480"/>
              <a:gd name="T17" fmla="*/ 195 h 471"/>
              <a:gd name="T18" fmla="*/ 204 w 480"/>
              <a:gd name="T19" fmla="*/ 328 h 471"/>
              <a:gd name="T20" fmla="*/ 133 w 480"/>
              <a:gd name="T21" fmla="*/ 310 h 471"/>
              <a:gd name="T22" fmla="*/ 142 w 480"/>
              <a:gd name="T23" fmla="*/ 310 h 471"/>
              <a:gd name="T24" fmla="*/ 204 w 480"/>
              <a:gd name="T25" fmla="*/ 293 h 471"/>
              <a:gd name="T26" fmla="*/ 160 w 480"/>
              <a:gd name="T27" fmla="*/ 257 h 471"/>
              <a:gd name="T28" fmla="*/ 169 w 480"/>
              <a:gd name="T29" fmla="*/ 257 h 471"/>
              <a:gd name="T30" fmla="*/ 178 w 480"/>
              <a:gd name="T31" fmla="*/ 257 h 471"/>
              <a:gd name="T32" fmla="*/ 142 w 480"/>
              <a:gd name="T33" fmla="*/ 213 h 471"/>
              <a:gd name="T34" fmla="*/ 142 w 480"/>
              <a:gd name="T35" fmla="*/ 213 h 471"/>
              <a:gd name="T36" fmla="*/ 160 w 480"/>
              <a:gd name="T37" fmla="*/ 213 h 471"/>
              <a:gd name="T38" fmla="*/ 142 w 480"/>
              <a:gd name="T39" fmla="*/ 178 h 471"/>
              <a:gd name="T40" fmla="*/ 151 w 480"/>
              <a:gd name="T41" fmla="*/ 151 h 471"/>
              <a:gd name="T42" fmla="*/ 239 w 480"/>
              <a:gd name="T43" fmla="*/ 204 h 471"/>
              <a:gd name="T44" fmla="*/ 239 w 480"/>
              <a:gd name="T45" fmla="*/ 195 h 471"/>
              <a:gd name="T46" fmla="*/ 292 w 480"/>
              <a:gd name="T47" fmla="*/ 142 h 471"/>
              <a:gd name="T48" fmla="*/ 319 w 480"/>
              <a:gd name="T49" fmla="*/ 160 h 471"/>
              <a:gd name="T50" fmla="*/ 355 w 480"/>
              <a:gd name="T51" fmla="*/ 151 h 471"/>
              <a:gd name="T52" fmla="*/ 337 w 480"/>
              <a:gd name="T53" fmla="*/ 178 h 471"/>
              <a:gd name="T54" fmla="*/ 364 w 480"/>
              <a:gd name="T55" fmla="*/ 169 h 471"/>
              <a:gd name="T56" fmla="*/ 337 w 480"/>
              <a:gd name="T57" fmla="*/ 19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lnTo>
                  <a:pt x="142" y="213"/>
                </a:ln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91424" tIns="45712" rIns="91424" bIns="45712" anchor="ctr"/>
          <a:lstStyle/>
          <a:p>
            <a:pPr>
              <a:defRPr/>
            </a:pPr>
            <a:endParaRPr lang="en-US" dirty="0">
              <a:latin typeface="+mn-lt"/>
              <a:ea typeface="+mn-ea"/>
              <a:cs typeface="+mn-cs"/>
            </a:endParaRPr>
          </a:p>
        </p:txBody>
      </p:sp>
      <p:sp>
        <p:nvSpPr>
          <p:cNvPr id="26" name="Freeform 79"/>
          <p:cNvSpPr>
            <a:spLocks noChangeAspect="1" noChangeArrowheads="1"/>
          </p:cNvSpPr>
          <p:nvPr userDrawn="1"/>
        </p:nvSpPr>
        <p:spPr bwMode="auto">
          <a:xfrm>
            <a:off x="21706338" y="12506919"/>
            <a:ext cx="593568" cy="594305"/>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93 w 479"/>
              <a:gd name="T13" fmla="*/ 160 h 471"/>
              <a:gd name="T14" fmla="*/ 293 w 479"/>
              <a:gd name="T15" fmla="*/ 160 h 471"/>
              <a:gd name="T16" fmla="*/ 257 w 479"/>
              <a:gd name="T17" fmla="*/ 160 h 471"/>
              <a:gd name="T18" fmla="*/ 249 w 479"/>
              <a:gd name="T19" fmla="*/ 178 h 471"/>
              <a:gd name="T20" fmla="*/ 249 w 479"/>
              <a:gd name="T21" fmla="*/ 195 h 471"/>
              <a:gd name="T22" fmla="*/ 293 w 479"/>
              <a:gd name="T23" fmla="*/ 195 h 471"/>
              <a:gd name="T24" fmla="*/ 293 w 479"/>
              <a:gd name="T25" fmla="*/ 240 h 471"/>
              <a:gd name="T26" fmla="*/ 249 w 479"/>
              <a:gd name="T27" fmla="*/ 240 h 471"/>
              <a:gd name="T28" fmla="*/ 249 w 479"/>
              <a:gd name="T29" fmla="*/ 346 h 471"/>
              <a:gd name="T30" fmla="*/ 213 w 479"/>
              <a:gd name="T31" fmla="*/ 346 h 471"/>
              <a:gd name="T32" fmla="*/ 213 w 479"/>
              <a:gd name="T33" fmla="*/ 240 h 471"/>
              <a:gd name="T34" fmla="*/ 169 w 479"/>
              <a:gd name="T35" fmla="*/ 240 h 471"/>
              <a:gd name="T36" fmla="*/ 169 w 479"/>
              <a:gd name="T37" fmla="*/ 195 h 471"/>
              <a:gd name="T38" fmla="*/ 213 w 479"/>
              <a:gd name="T39" fmla="*/ 195 h 471"/>
              <a:gd name="T40" fmla="*/ 213 w 479"/>
              <a:gd name="T41" fmla="*/ 178 h 471"/>
              <a:gd name="T42" fmla="*/ 257 w 479"/>
              <a:gd name="T43" fmla="*/ 125 h 471"/>
              <a:gd name="T44" fmla="*/ 293 w 479"/>
              <a:gd name="T45" fmla="*/ 125 h 471"/>
              <a:gd name="T46" fmla="*/ 293 w 479"/>
              <a:gd name="T47" fmla="*/ 160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2"/>
          </a:solidFill>
          <a:ln>
            <a:noFill/>
          </a:ln>
          <a:effectLst/>
        </p:spPr>
        <p:txBody>
          <a:bodyPr wrap="none" lIns="91424" tIns="45712" rIns="91424" bIns="45712" anchor="ctr"/>
          <a:lstStyle/>
          <a:p>
            <a:pPr>
              <a:defRPr/>
            </a:pPr>
            <a:endParaRPr lang="en-US" dirty="0">
              <a:latin typeface="+mn-lt"/>
              <a:ea typeface="+mn-ea"/>
              <a:cs typeface="+mn-cs"/>
            </a:endParaRPr>
          </a:p>
        </p:txBody>
      </p:sp>
      <p:sp>
        <p:nvSpPr>
          <p:cNvPr id="27" name="Freeform 49"/>
          <p:cNvSpPr>
            <a:spLocks noChangeAspect="1" noChangeArrowheads="1"/>
          </p:cNvSpPr>
          <p:nvPr userDrawn="1"/>
        </p:nvSpPr>
        <p:spPr bwMode="auto">
          <a:xfrm>
            <a:off x="22372430" y="12514874"/>
            <a:ext cx="593502" cy="590575"/>
          </a:xfrm>
          <a:custGeom>
            <a:avLst/>
            <a:gdLst>
              <a:gd name="T0" fmla="*/ 239 w 479"/>
              <a:gd name="T1" fmla="*/ 0 h 471"/>
              <a:gd name="T2" fmla="*/ 239 w 479"/>
              <a:gd name="T3" fmla="*/ 0 h 471"/>
              <a:gd name="T4" fmla="*/ 0 w 479"/>
              <a:gd name="T5" fmla="*/ 231 h 471"/>
              <a:gd name="T6" fmla="*/ 239 w 479"/>
              <a:gd name="T7" fmla="*/ 470 h 471"/>
              <a:gd name="T8" fmla="*/ 478 w 479"/>
              <a:gd name="T9" fmla="*/ 231 h 471"/>
              <a:gd name="T10" fmla="*/ 239 w 479"/>
              <a:gd name="T11" fmla="*/ 0 h 471"/>
              <a:gd name="T12" fmla="*/ 177 w 479"/>
              <a:gd name="T13" fmla="*/ 338 h 471"/>
              <a:gd name="T14" fmla="*/ 177 w 479"/>
              <a:gd name="T15" fmla="*/ 338 h 471"/>
              <a:gd name="T16" fmla="*/ 133 w 479"/>
              <a:gd name="T17" fmla="*/ 338 h 471"/>
              <a:gd name="T18" fmla="*/ 133 w 479"/>
              <a:gd name="T19" fmla="*/ 178 h 471"/>
              <a:gd name="T20" fmla="*/ 177 w 479"/>
              <a:gd name="T21" fmla="*/ 178 h 471"/>
              <a:gd name="T22" fmla="*/ 177 w 479"/>
              <a:gd name="T23" fmla="*/ 338 h 471"/>
              <a:gd name="T24" fmla="*/ 159 w 479"/>
              <a:gd name="T25" fmla="*/ 160 h 471"/>
              <a:gd name="T26" fmla="*/ 159 w 479"/>
              <a:gd name="T27" fmla="*/ 160 h 471"/>
              <a:gd name="T28" fmla="*/ 133 w 479"/>
              <a:gd name="T29" fmla="*/ 134 h 471"/>
              <a:gd name="T30" fmla="*/ 159 w 479"/>
              <a:gd name="T31" fmla="*/ 107 h 471"/>
              <a:gd name="T32" fmla="*/ 186 w 479"/>
              <a:gd name="T33" fmla="*/ 134 h 471"/>
              <a:gd name="T34" fmla="*/ 159 w 479"/>
              <a:gd name="T35" fmla="*/ 160 h 471"/>
              <a:gd name="T36" fmla="*/ 354 w 479"/>
              <a:gd name="T37" fmla="*/ 338 h 471"/>
              <a:gd name="T38" fmla="*/ 354 w 479"/>
              <a:gd name="T39" fmla="*/ 338 h 471"/>
              <a:gd name="T40" fmla="*/ 310 w 479"/>
              <a:gd name="T41" fmla="*/ 338 h 471"/>
              <a:gd name="T42" fmla="*/ 310 w 479"/>
              <a:gd name="T43" fmla="*/ 249 h 471"/>
              <a:gd name="T44" fmla="*/ 284 w 479"/>
              <a:gd name="T45" fmla="*/ 213 h 471"/>
              <a:gd name="T46" fmla="*/ 256 w 479"/>
              <a:gd name="T47" fmla="*/ 231 h 471"/>
              <a:gd name="T48" fmla="*/ 256 w 479"/>
              <a:gd name="T49" fmla="*/ 240 h 471"/>
              <a:gd name="T50" fmla="*/ 256 w 479"/>
              <a:gd name="T51" fmla="*/ 338 h 471"/>
              <a:gd name="T52" fmla="*/ 212 w 479"/>
              <a:gd name="T53" fmla="*/ 338 h 471"/>
              <a:gd name="T54" fmla="*/ 212 w 479"/>
              <a:gd name="T55" fmla="*/ 231 h 471"/>
              <a:gd name="T56" fmla="*/ 203 w 479"/>
              <a:gd name="T57" fmla="*/ 178 h 471"/>
              <a:gd name="T58" fmla="*/ 247 w 479"/>
              <a:gd name="T59" fmla="*/ 178 h 471"/>
              <a:gd name="T60" fmla="*/ 247 w 479"/>
              <a:gd name="T61" fmla="*/ 196 h 471"/>
              <a:gd name="T62" fmla="*/ 256 w 479"/>
              <a:gd name="T63" fmla="*/ 196 h 471"/>
              <a:gd name="T64" fmla="*/ 300 w 479"/>
              <a:gd name="T65" fmla="*/ 178 h 471"/>
              <a:gd name="T66" fmla="*/ 354 w 479"/>
              <a:gd name="T67" fmla="*/ 240 h 471"/>
              <a:gd name="T68" fmla="*/ 354 w 479"/>
              <a:gd name="T69" fmla="*/ 33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2"/>
          </a:solidFill>
          <a:ln>
            <a:noFill/>
          </a:ln>
          <a:effectLst/>
        </p:spPr>
        <p:txBody>
          <a:bodyPr wrap="none" lIns="91424" tIns="45712" rIns="91424" bIns="45712" anchor="ctr"/>
          <a:lstStyle/>
          <a:p>
            <a:pPr>
              <a:defRPr/>
            </a:pPr>
            <a:endParaRPr lang="en-US" dirty="0">
              <a:latin typeface="+mn-lt"/>
              <a:ea typeface="+mn-ea"/>
              <a:cs typeface="+mn-cs"/>
            </a:endParaRPr>
          </a:p>
        </p:txBody>
      </p:sp>
      <p:sp>
        <p:nvSpPr>
          <p:cNvPr id="17" name="Freeform 165"/>
          <p:cNvSpPr>
            <a:spLocks noChangeAspect="1" noEditPoints="1"/>
          </p:cNvSpPr>
          <p:nvPr userDrawn="1"/>
        </p:nvSpPr>
        <p:spPr bwMode="auto">
          <a:xfrm>
            <a:off x="1730375" y="12233790"/>
            <a:ext cx="687746" cy="695284"/>
          </a:xfrm>
          <a:custGeom>
            <a:avLst/>
            <a:gdLst>
              <a:gd name="T0" fmla="*/ 94 w 187"/>
              <a:gd name="T1" fmla="*/ 0 h 189"/>
              <a:gd name="T2" fmla="*/ 12 w 187"/>
              <a:gd name="T3" fmla="*/ 176 h 189"/>
              <a:gd name="T4" fmla="*/ 0 w 187"/>
              <a:gd name="T5" fmla="*/ 189 h 189"/>
              <a:gd name="T6" fmla="*/ 187 w 187"/>
              <a:gd name="T7" fmla="*/ 48 h 189"/>
              <a:gd name="T8" fmla="*/ 71 w 187"/>
              <a:gd name="T9" fmla="*/ 176 h 189"/>
              <a:gd name="T10" fmla="*/ 36 w 187"/>
              <a:gd name="T11" fmla="*/ 153 h 189"/>
              <a:gd name="T12" fmla="*/ 71 w 187"/>
              <a:gd name="T13" fmla="*/ 176 h 189"/>
              <a:gd name="T14" fmla="*/ 25 w 187"/>
              <a:gd name="T15" fmla="*/ 129 h 189"/>
              <a:gd name="T16" fmla="*/ 83 w 187"/>
              <a:gd name="T17" fmla="*/ 118 h 189"/>
              <a:gd name="T18" fmla="*/ 83 w 187"/>
              <a:gd name="T19" fmla="*/ 106 h 189"/>
              <a:gd name="T20" fmla="*/ 25 w 187"/>
              <a:gd name="T21" fmla="*/ 95 h 189"/>
              <a:gd name="T22" fmla="*/ 83 w 187"/>
              <a:gd name="T23" fmla="*/ 106 h 189"/>
              <a:gd name="T24" fmla="*/ 25 w 187"/>
              <a:gd name="T25" fmla="*/ 82 h 189"/>
              <a:gd name="T26" fmla="*/ 83 w 187"/>
              <a:gd name="T27" fmla="*/ 71 h 189"/>
              <a:gd name="T28" fmla="*/ 83 w 187"/>
              <a:gd name="T29" fmla="*/ 59 h 189"/>
              <a:gd name="T30" fmla="*/ 25 w 187"/>
              <a:gd name="T31" fmla="*/ 48 h 189"/>
              <a:gd name="T32" fmla="*/ 83 w 187"/>
              <a:gd name="T33" fmla="*/ 59 h 189"/>
              <a:gd name="T34" fmla="*/ 25 w 187"/>
              <a:gd name="T35" fmla="*/ 35 h 189"/>
              <a:gd name="T36" fmla="*/ 83 w 187"/>
              <a:gd name="T37" fmla="*/ 24 h 189"/>
              <a:gd name="T38" fmla="*/ 141 w 187"/>
              <a:gd name="T39" fmla="*/ 164 h 189"/>
              <a:gd name="T40" fmla="*/ 118 w 187"/>
              <a:gd name="T41" fmla="*/ 142 h 189"/>
              <a:gd name="T42" fmla="*/ 141 w 187"/>
              <a:gd name="T43" fmla="*/ 164 h 189"/>
              <a:gd name="T44" fmla="*/ 118 w 187"/>
              <a:gd name="T45" fmla="*/ 129 h 189"/>
              <a:gd name="T46" fmla="*/ 141 w 187"/>
              <a:gd name="T47" fmla="*/ 106 h 189"/>
              <a:gd name="T48" fmla="*/ 141 w 187"/>
              <a:gd name="T49" fmla="*/ 95 h 189"/>
              <a:gd name="T50" fmla="*/ 118 w 187"/>
              <a:gd name="T51" fmla="*/ 71 h 189"/>
              <a:gd name="T52" fmla="*/ 141 w 187"/>
              <a:gd name="T53" fmla="*/ 95 h 189"/>
              <a:gd name="T54" fmla="*/ 152 w 187"/>
              <a:gd name="T55" fmla="*/ 164 h 189"/>
              <a:gd name="T56" fmla="*/ 176 w 187"/>
              <a:gd name="T57" fmla="*/ 142 h 189"/>
              <a:gd name="T58" fmla="*/ 176 w 187"/>
              <a:gd name="T59" fmla="*/ 129 h 189"/>
              <a:gd name="T60" fmla="*/ 152 w 187"/>
              <a:gd name="T61" fmla="*/ 106 h 189"/>
              <a:gd name="T62" fmla="*/ 176 w 187"/>
              <a:gd name="T63" fmla="*/ 129 h 189"/>
              <a:gd name="T64" fmla="*/ 152 w 187"/>
              <a:gd name="T65" fmla="*/ 95 h 189"/>
              <a:gd name="T66" fmla="*/ 176 w 187"/>
              <a:gd name="T67" fmla="*/ 71 h 18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187" h="189">
                <a:moveTo>
                  <a:pt x="94" y="48"/>
                </a:moveTo>
                <a:lnTo>
                  <a:pt x="94" y="0"/>
                </a:lnTo>
                <a:lnTo>
                  <a:pt x="12" y="0"/>
                </a:lnTo>
                <a:lnTo>
                  <a:pt x="12" y="176"/>
                </a:lnTo>
                <a:lnTo>
                  <a:pt x="0" y="176"/>
                </a:lnTo>
                <a:lnTo>
                  <a:pt x="0" y="189"/>
                </a:lnTo>
                <a:lnTo>
                  <a:pt x="187" y="189"/>
                </a:lnTo>
                <a:lnTo>
                  <a:pt x="187" y="48"/>
                </a:lnTo>
                <a:lnTo>
                  <a:pt x="94" y="48"/>
                </a:lnTo>
                <a:close/>
                <a:moveTo>
                  <a:pt x="71" y="176"/>
                </a:moveTo>
                <a:lnTo>
                  <a:pt x="36" y="176"/>
                </a:lnTo>
                <a:lnTo>
                  <a:pt x="36" y="153"/>
                </a:lnTo>
                <a:lnTo>
                  <a:pt x="71" y="153"/>
                </a:lnTo>
                <a:lnTo>
                  <a:pt x="71" y="176"/>
                </a:lnTo>
                <a:close/>
                <a:moveTo>
                  <a:pt x="83" y="129"/>
                </a:moveTo>
                <a:lnTo>
                  <a:pt x="25" y="129"/>
                </a:lnTo>
                <a:lnTo>
                  <a:pt x="25" y="118"/>
                </a:lnTo>
                <a:lnTo>
                  <a:pt x="83" y="118"/>
                </a:lnTo>
                <a:lnTo>
                  <a:pt x="83" y="129"/>
                </a:lnTo>
                <a:close/>
                <a:moveTo>
                  <a:pt x="83" y="106"/>
                </a:moveTo>
                <a:lnTo>
                  <a:pt x="25" y="106"/>
                </a:lnTo>
                <a:lnTo>
                  <a:pt x="25" y="95"/>
                </a:lnTo>
                <a:lnTo>
                  <a:pt x="83" y="95"/>
                </a:lnTo>
                <a:lnTo>
                  <a:pt x="83" y="106"/>
                </a:lnTo>
                <a:close/>
                <a:moveTo>
                  <a:pt x="83" y="82"/>
                </a:moveTo>
                <a:lnTo>
                  <a:pt x="25" y="82"/>
                </a:lnTo>
                <a:lnTo>
                  <a:pt x="25" y="71"/>
                </a:lnTo>
                <a:lnTo>
                  <a:pt x="83" y="71"/>
                </a:lnTo>
                <a:lnTo>
                  <a:pt x="83" y="82"/>
                </a:lnTo>
                <a:close/>
                <a:moveTo>
                  <a:pt x="83" y="59"/>
                </a:moveTo>
                <a:lnTo>
                  <a:pt x="25" y="59"/>
                </a:lnTo>
                <a:lnTo>
                  <a:pt x="25" y="48"/>
                </a:lnTo>
                <a:lnTo>
                  <a:pt x="83" y="48"/>
                </a:lnTo>
                <a:lnTo>
                  <a:pt x="83" y="59"/>
                </a:lnTo>
                <a:close/>
                <a:moveTo>
                  <a:pt x="83" y="35"/>
                </a:moveTo>
                <a:lnTo>
                  <a:pt x="25" y="35"/>
                </a:lnTo>
                <a:lnTo>
                  <a:pt x="25" y="24"/>
                </a:lnTo>
                <a:lnTo>
                  <a:pt x="83" y="24"/>
                </a:lnTo>
                <a:lnTo>
                  <a:pt x="83" y="35"/>
                </a:lnTo>
                <a:close/>
                <a:moveTo>
                  <a:pt x="141" y="164"/>
                </a:moveTo>
                <a:lnTo>
                  <a:pt x="118" y="164"/>
                </a:lnTo>
                <a:lnTo>
                  <a:pt x="118" y="142"/>
                </a:lnTo>
                <a:lnTo>
                  <a:pt x="141" y="142"/>
                </a:lnTo>
                <a:lnTo>
                  <a:pt x="141" y="164"/>
                </a:lnTo>
                <a:close/>
                <a:moveTo>
                  <a:pt x="141" y="129"/>
                </a:moveTo>
                <a:lnTo>
                  <a:pt x="118" y="129"/>
                </a:lnTo>
                <a:lnTo>
                  <a:pt x="118" y="106"/>
                </a:lnTo>
                <a:lnTo>
                  <a:pt x="141" y="106"/>
                </a:lnTo>
                <a:lnTo>
                  <a:pt x="141" y="129"/>
                </a:lnTo>
                <a:close/>
                <a:moveTo>
                  <a:pt x="141" y="95"/>
                </a:moveTo>
                <a:lnTo>
                  <a:pt x="118" y="95"/>
                </a:lnTo>
                <a:lnTo>
                  <a:pt x="118" y="71"/>
                </a:lnTo>
                <a:lnTo>
                  <a:pt x="141" y="71"/>
                </a:lnTo>
                <a:lnTo>
                  <a:pt x="141" y="95"/>
                </a:lnTo>
                <a:close/>
                <a:moveTo>
                  <a:pt x="176" y="164"/>
                </a:moveTo>
                <a:lnTo>
                  <a:pt x="152" y="164"/>
                </a:lnTo>
                <a:lnTo>
                  <a:pt x="152" y="142"/>
                </a:lnTo>
                <a:lnTo>
                  <a:pt x="176" y="142"/>
                </a:lnTo>
                <a:lnTo>
                  <a:pt x="176" y="164"/>
                </a:lnTo>
                <a:close/>
                <a:moveTo>
                  <a:pt x="176" y="129"/>
                </a:moveTo>
                <a:lnTo>
                  <a:pt x="152" y="129"/>
                </a:lnTo>
                <a:lnTo>
                  <a:pt x="152" y="106"/>
                </a:lnTo>
                <a:lnTo>
                  <a:pt x="176" y="106"/>
                </a:lnTo>
                <a:lnTo>
                  <a:pt x="176" y="129"/>
                </a:lnTo>
                <a:close/>
                <a:moveTo>
                  <a:pt x="176" y="95"/>
                </a:moveTo>
                <a:lnTo>
                  <a:pt x="152" y="95"/>
                </a:lnTo>
                <a:lnTo>
                  <a:pt x="152" y="71"/>
                </a:lnTo>
                <a:lnTo>
                  <a:pt x="176" y="71"/>
                </a:lnTo>
                <a:lnTo>
                  <a:pt x="176" y="95"/>
                </a:lnTo>
                <a:close/>
              </a:path>
            </a:pathLst>
          </a:custGeom>
          <a:solidFill>
            <a:schemeClr val="accent2"/>
          </a:solidFill>
          <a:ln>
            <a:noFill/>
          </a:ln>
        </p:spPr>
        <p:txBody>
          <a:bodyPr lIns="243797" tIns="121899" rIns="243797" bIns="121899"/>
          <a:lstStyle/>
          <a:p>
            <a:endParaRPr lang="en-US"/>
          </a:p>
        </p:txBody>
      </p:sp>
    </p:spTree>
    <p:extLst>
      <p:ext uri="{BB962C8B-B14F-4D97-AF65-F5344CB8AC3E}">
        <p14:creationId xmlns:p14="http://schemas.microsoft.com/office/powerpoint/2010/main" val="1422848046"/>
      </p:ext>
    </p:extLst>
  </p:cSld>
  <p:clrMap bg1="lt1" tx1="dk1" bg2="lt2" tx2="dk2" accent1="accent1" accent2="accent2" accent3="accent3" accent4="accent4" accent5="accent5" accent6="accent6" hlink="hlink" folHlink="folHlink"/>
  <p:sldLayoutIdLst>
    <p:sldLayoutId id="2147483938" r:id="rId1"/>
    <p:sldLayoutId id="2147483747" r:id="rId2"/>
    <p:sldLayoutId id="2147483801" r:id="rId3"/>
    <p:sldLayoutId id="2147483657" r:id="rId4"/>
    <p:sldLayoutId id="2147483821" r:id="rId5"/>
    <p:sldLayoutId id="2147483780" r:id="rId6"/>
    <p:sldLayoutId id="2147483809" r:id="rId7"/>
    <p:sldLayoutId id="2147483936" r:id="rId8"/>
    <p:sldLayoutId id="2147483844" r:id="rId9"/>
    <p:sldLayoutId id="2147483935" r:id="rId10"/>
    <p:sldLayoutId id="2147483917" r:id="rId11"/>
    <p:sldLayoutId id="2147483922" r:id="rId12"/>
    <p:sldLayoutId id="2147483939" r:id="rId13"/>
    <p:sldLayoutId id="2147483937" r:id="rId14"/>
    <p:sldLayoutId id="2147483940" r:id="rId15"/>
    <p:sldLayoutId id="2147483956" r:id="rId16"/>
  </p:sldLayoutIdLst>
  <mc:AlternateContent xmlns:mc="http://schemas.openxmlformats.org/markup-compatibility/2006" xmlns:p14="http://schemas.microsoft.com/office/powerpoint/2010/main">
    <mc:Choice Requires="p14">
      <p:transition spd="slow" p14:dur="2000" advClick="0" advTm="3000"/>
    </mc:Choice>
    <mc:Fallback xmlns="">
      <p:transition xmlns:p14="http://schemas.microsoft.com/office/powerpoint/2010/main" spd="slow" advClick="0" advTm="3000"/>
    </mc:Fallback>
  </mc:AlternateContent>
  <p:hf hdr="0" ftr="0" dt="0"/>
  <p:txStyles>
    <p:titleStyle>
      <a:lvl1pPr algn="l" defTabSz="1828434" rtl="0" eaLnBrk="1" latinLnBrk="0" hangingPunct="1">
        <a:lnSpc>
          <a:spcPct val="90000"/>
        </a:lnSpc>
        <a:spcBef>
          <a:spcPct val="0"/>
        </a:spcBef>
        <a:buNone/>
        <a:defRPr lang="en-US" sz="6000" kern="1200">
          <a:solidFill>
            <a:schemeClr val="tx1"/>
          </a:solidFill>
          <a:latin typeface="Lato" panose="020F0502020204030203" pitchFamily="34" charset="0"/>
          <a:ea typeface="+mj-ea"/>
          <a:cs typeface="+mj-cs"/>
        </a:defRPr>
      </a:lvl1pPr>
    </p:titleStyle>
    <p:bodyStyle>
      <a:lvl1pPr marL="457109" indent="-457109" algn="l" defTabSz="1828434" rtl="0" eaLnBrk="1" latinLnBrk="0" hangingPunct="1">
        <a:lnSpc>
          <a:spcPct val="90000"/>
        </a:lnSpc>
        <a:spcBef>
          <a:spcPts val="2000"/>
        </a:spcBef>
        <a:buFont typeface="Arial" panose="020B0604020202020204" pitchFamily="34" charset="0"/>
        <a:buChar char="•"/>
        <a:defRPr lang="en-US" sz="4800" kern="1200" dirty="0" smtClean="0">
          <a:solidFill>
            <a:schemeClr val="tx1"/>
          </a:solidFill>
          <a:effectLst/>
          <a:latin typeface="Lato" panose="020F0502020204030203" pitchFamily="34" charset="0"/>
          <a:ea typeface="+mn-ea"/>
          <a:cs typeface="+mn-cs"/>
        </a:defRPr>
      </a:lvl1pPr>
      <a:lvl2pPr marL="1371326" indent="-457109" algn="l" defTabSz="1828434" rtl="0" eaLnBrk="1" latinLnBrk="0" hangingPunct="1">
        <a:lnSpc>
          <a:spcPct val="90000"/>
        </a:lnSpc>
        <a:spcBef>
          <a:spcPts val="1000"/>
        </a:spcBef>
        <a:buFont typeface="Arial" panose="020B0604020202020204" pitchFamily="34" charset="0"/>
        <a:buChar char="•"/>
        <a:defRPr lang="en-US" sz="4000" kern="1200" dirty="0" smtClean="0">
          <a:solidFill>
            <a:schemeClr val="tx1"/>
          </a:solidFill>
          <a:effectLst/>
          <a:latin typeface="Lato" panose="020F0502020204030203" pitchFamily="34" charset="0"/>
          <a:ea typeface="+mn-ea"/>
          <a:cs typeface="+mn-cs"/>
        </a:defRPr>
      </a:lvl2pPr>
      <a:lvl3pPr marL="2285543" indent="-457109" algn="l" defTabSz="1828434" rtl="0" eaLnBrk="1" latinLnBrk="0" hangingPunct="1">
        <a:lnSpc>
          <a:spcPct val="90000"/>
        </a:lnSpc>
        <a:spcBef>
          <a:spcPts val="1000"/>
        </a:spcBef>
        <a:buFont typeface="Arial" panose="020B0604020202020204" pitchFamily="34" charset="0"/>
        <a:buChar char="•"/>
        <a:defRPr lang="en-US" sz="3600" kern="1200" dirty="0" smtClean="0">
          <a:solidFill>
            <a:schemeClr val="tx1"/>
          </a:solidFill>
          <a:effectLst/>
          <a:latin typeface="Lato" panose="020F0502020204030203" pitchFamily="34" charset="0"/>
          <a:ea typeface="+mn-ea"/>
          <a:cs typeface="+mn-cs"/>
        </a:defRPr>
      </a:lvl3pPr>
      <a:lvl4pPr marL="3199760" indent="-457109" algn="l" defTabSz="1828434" rtl="0" eaLnBrk="1" latinLnBrk="0" hangingPunct="1">
        <a:lnSpc>
          <a:spcPct val="90000"/>
        </a:lnSpc>
        <a:spcBef>
          <a:spcPts val="1000"/>
        </a:spcBef>
        <a:buFont typeface="Arial" panose="020B0604020202020204" pitchFamily="34" charset="0"/>
        <a:buChar char="•"/>
        <a:defRPr lang="en-US" sz="3200" kern="1200" dirty="0" smtClean="0">
          <a:solidFill>
            <a:schemeClr val="tx1"/>
          </a:solidFill>
          <a:effectLst/>
          <a:latin typeface="Lato" panose="020F0502020204030203" pitchFamily="34" charset="0"/>
          <a:ea typeface="+mn-ea"/>
          <a:cs typeface="+mn-cs"/>
        </a:defRPr>
      </a:lvl4pPr>
      <a:lvl5pPr marL="4113977" indent="-457109" algn="l" defTabSz="1828434" rtl="0" eaLnBrk="1" latinLnBrk="0" hangingPunct="1">
        <a:lnSpc>
          <a:spcPct val="90000"/>
        </a:lnSpc>
        <a:spcBef>
          <a:spcPts val="1000"/>
        </a:spcBef>
        <a:buFont typeface="Arial" panose="020B0604020202020204" pitchFamily="34" charset="0"/>
        <a:buChar char="•"/>
        <a:defRPr lang="en-US" sz="3200" kern="1200" dirty="0">
          <a:solidFill>
            <a:schemeClr val="tx1"/>
          </a:solidFill>
          <a:effectLst/>
          <a:latin typeface="Lato" panose="020F0502020204030203" pitchFamily="34" charset="0"/>
          <a:ea typeface="+mn-ea"/>
          <a:cs typeface="+mn-cs"/>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19200" y="549275"/>
            <a:ext cx="21939250" cy="2286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219200" y="3200400"/>
            <a:ext cx="21939250" cy="90519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219200" y="12712700"/>
            <a:ext cx="5688013" cy="730250"/>
          </a:xfrm>
          <a:prstGeom prst="rect">
            <a:avLst/>
          </a:prstGeom>
        </p:spPr>
        <p:txBody>
          <a:bodyPr vert="horz" lIns="91440" tIns="45720" rIns="91440" bIns="45720" rtlCol="0" anchor="ctr"/>
          <a:lstStyle>
            <a:lvl1pPr algn="l">
              <a:defRPr sz="1200">
                <a:solidFill>
                  <a:schemeClr val="tx1">
                    <a:tint val="75000"/>
                  </a:schemeClr>
                </a:solidFill>
              </a:defRPr>
            </a:lvl1pPr>
          </a:lstStyle>
          <a:p>
            <a:fld id="{06DEB76D-A519-EB4D-B435-64BA2FAB294F}" type="datetimeFigureOut">
              <a:t>12/7/19</a:t>
            </a:fld>
            <a:endParaRPr lang="en-US"/>
          </a:p>
        </p:txBody>
      </p:sp>
      <p:sp>
        <p:nvSpPr>
          <p:cNvPr id="5" name="Footer Placeholder 4"/>
          <p:cNvSpPr>
            <a:spLocks noGrp="1"/>
          </p:cNvSpPr>
          <p:nvPr>
            <p:ph type="ftr" sz="quarter" idx="3"/>
          </p:nvPr>
        </p:nvSpPr>
        <p:spPr>
          <a:xfrm>
            <a:off x="8329613" y="12712700"/>
            <a:ext cx="7718425" cy="73025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7470438" y="12712700"/>
            <a:ext cx="5688012" cy="730250"/>
          </a:xfrm>
          <a:prstGeom prst="rect">
            <a:avLst/>
          </a:prstGeom>
        </p:spPr>
        <p:txBody>
          <a:bodyPr vert="horz" lIns="91440" tIns="45720" rIns="91440" bIns="45720" rtlCol="0" anchor="ctr"/>
          <a:lstStyle>
            <a:lvl1pPr algn="r">
              <a:defRPr sz="1200">
                <a:solidFill>
                  <a:schemeClr val="tx1">
                    <a:tint val="75000"/>
                  </a:schemeClr>
                </a:solidFill>
              </a:defRPr>
            </a:lvl1pPr>
          </a:lstStyle>
          <a:p>
            <a:fld id="{064961FF-5FE8-EB4D-989B-E161B1A2E7CF}" type="slidenum">
              <a:t>‹Nr.›</a:t>
            </a:fld>
            <a:endParaRPr lang="en-US"/>
          </a:p>
        </p:txBody>
      </p:sp>
    </p:spTree>
    <p:extLst>
      <p:ext uri="{BB962C8B-B14F-4D97-AF65-F5344CB8AC3E}">
        <p14:creationId xmlns:p14="http://schemas.microsoft.com/office/powerpoint/2010/main" val="932998773"/>
      </p:ext>
    </p:extLst>
  </p:cSld>
  <p:clrMap bg1="lt1" tx1="dk1" bg2="lt2" tx2="dk2" accent1="accent1" accent2="accent2" accent3="accent3" accent4="accent4" accent5="accent5" accent6="accent6" hlink="hlink" folHlink="folHlink"/>
  <p:sldLayoutIdLst>
    <p:sldLayoutId id="2147483953" r:id="rId1"/>
    <p:sldLayoutId id="2147483954" r:id="rId2"/>
    <p:sldLayoutId id="2147483978" r:id="rId3"/>
    <p:sldLayoutId id="2147483980" r:id="rId4"/>
    <p:sldLayoutId id="2147483981" r:id="rId5"/>
    <p:sldLayoutId id="2147483982" r:id="rId6"/>
    <p:sldLayoutId id="2147483983" r:id="rId7"/>
    <p:sldLayoutId id="2147483984" r:id="rId8"/>
    <p:sldLayoutId id="2147483985" r:id="rId9"/>
    <p:sldLayoutId id="2147483986" r:id="rId10"/>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19200" y="549275"/>
            <a:ext cx="21939250" cy="2286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219200" y="3200400"/>
            <a:ext cx="21939250" cy="90519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219200" y="12712700"/>
            <a:ext cx="5688013" cy="730250"/>
          </a:xfrm>
          <a:prstGeom prst="rect">
            <a:avLst/>
          </a:prstGeom>
        </p:spPr>
        <p:txBody>
          <a:bodyPr vert="horz" lIns="91440" tIns="45720" rIns="91440" bIns="45720" rtlCol="0" anchor="ctr"/>
          <a:lstStyle>
            <a:lvl1pPr algn="l">
              <a:defRPr sz="1200">
                <a:solidFill>
                  <a:schemeClr val="tx1">
                    <a:tint val="75000"/>
                  </a:schemeClr>
                </a:solidFill>
              </a:defRPr>
            </a:lvl1pPr>
          </a:lstStyle>
          <a:p>
            <a:fld id="{4F860B8A-C768-5F40-B5C4-9D6E49859A70}" type="datetimeFigureOut">
              <a:t>12/7/19</a:t>
            </a:fld>
            <a:endParaRPr lang="en-US"/>
          </a:p>
        </p:txBody>
      </p:sp>
      <p:sp>
        <p:nvSpPr>
          <p:cNvPr id="5" name="Footer Placeholder 4"/>
          <p:cNvSpPr>
            <a:spLocks noGrp="1"/>
          </p:cNvSpPr>
          <p:nvPr>
            <p:ph type="ftr" sz="quarter" idx="3"/>
          </p:nvPr>
        </p:nvSpPr>
        <p:spPr>
          <a:xfrm>
            <a:off x="8329613" y="12712700"/>
            <a:ext cx="7718425" cy="73025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7470438" y="12712700"/>
            <a:ext cx="5688012" cy="730250"/>
          </a:xfrm>
          <a:prstGeom prst="rect">
            <a:avLst/>
          </a:prstGeom>
        </p:spPr>
        <p:txBody>
          <a:bodyPr vert="horz" lIns="91440" tIns="45720" rIns="91440" bIns="45720" rtlCol="0" anchor="ctr"/>
          <a:lstStyle>
            <a:lvl1pPr algn="r">
              <a:defRPr sz="1200">
                <a:solidFill>
                  <a:schemeClr val="tx1">
                    <a:tint val="75000"/>
                  </a:schemeClr>
                </a:solidFill>
              </a:defRPr>
            </a:lvl1pPr>
          </a:lstStyle>
          <a:p>
            <a:fld id="{73B39DA8-C465-9E4F-B88A-1C86D678B1F2}" type="slidenum">
              <a:t>‹Nr.›</a:t>
            </a:fld>
            <a:endParaRPr lang="en-US"/>
          </a:p>
        </p:txBody>
      </p:sp>
    </p:spTree>
    <p:extLst>
      <p:ext uri="{BB962C8B-B14F-4D97-AF65-F5344CB8AC3E}">
        <p14:creationId xmlns:p14="http://schemas.microsoft.com/office/powerpoint/2010/main" val="1200507566"/>
      </p:ext>
    </p:extLst>
  </p:cSld>
  <p:clrMap bg1="lt1" tx1="dk1" bg2="lt2" tx2="dk2" accent1="accent1" accent2="accent2" accent3="accent3" accent4="accent4" accent5="accent5" accent6="accent6" hlink="hlink" folHlink="folHlink"/>
  <p:sldLayoutIdLst>
    <p:sldLayoutId id="2147483874" r:id="rId1"/>
    <p:sldLayoutId id="2147483941" r:id="rId2"/>
    <p:sldLayoutId id="2147483958" r:id="rId3"/>
    <p:sldLayoutId id="2147483959" r:id="rId4"/>
    <p:sldLayoutId id="2147483965" r:id="rId5"/>
    <p:sldLayoutId id="2147483979" r:id="rId6"/>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A66DE4F4-1D83-E145-AA31-9AF77264C250}"/>
              </a:ext>
            </a:extLst>
          </p:cNvPr>
          <p:cNvSpPr>
            <a:spLocks noGrp="1"/>
          </p:cNvSpPr>
          <p:nvPr>
            <p:ph type="title"/>
          </p:nvPr>
        </p:nvSpPr>
        <p:spPr>
          <a:xfrm>
            <a:off x="1675964" y="730251"/>
            <a:ext cx="21025723" cy="265112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03D85E46-A6D6-844D-823B-E43D6522748E}"/>
              </a:ext>
            </a:extLst>
          </p:cNvPr>
          <p:cNvSpPr>
            <a:spLocks noGrp="1"/>
          </p:cNvSpPr>
          <p:nvPr>
            <p:ph type="body" idx="1"/>
          </p:nvPr>
        </p:nvSpPr>
        <p:spPr>
          <a:xfrm>
            <a:off x="1675964" y="3651250"/>
            <a:ext cx="21025723" cy="870267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7DB2F3F3-1628-B64D-8D38-C365424F5CA8}"/>
              </a:ext>
            </a:extLst>
          </p:cNvPr>
          <p:cNvSpPr>
            <a:spLocks noGrp="1"/>
          </p:cNvSpPr>
          <p:nvPr>
            <p:ph type="dt" sz="half" idx="2"/>
          </p:nvPr>
        </p:nvSpPr>
        <p:spPr>
          <a:xfrm>
            <a:off x="1675964" y="12712701"/>
            <a:ext cx="5484971" cy="730250"/>
          </a:xfrm>
          <a:prstGeom prst="rect">
            <a:avLst/>
          </a:prstGeom>
        </p:spPr>
        <p:txBody>
          <a:bodyPr vert="horz" lIns="91440" tIns="45720" rIns="91440" bIns="45720" rtlCol="0" anchor="ctr"/>
          <a:lstStyle>
            <a:lvl1pPr algn="l">
              <a:defRPr sz="2399">
                <a:solidFill>
                  <a:schemeClr val="tx1">
                    <a:tint val="75000"/>
                  </a:schemeClr>
                </a:solidFill>
              </a:defRPr>
            </a:lvl1pPr>
          </a:lstStyle>
          <a:p>
            <a:fld id="{16104C80-1E57-5B4C-85D1-14027D8E2F19}" type="datetimeFigureOut">
              <a:rPr lang="en-US" smtClean="0"/>
              <a:t>12/7/19</a:t>
            </a:fld>
            <a:endParaRPr lang="en-US"/>
          </a:p>
        </p:txBody>
      </p:sp>
      <p:sp>
        <p:nvSpPr>
          <p:cNvPr id="5" name="Footer Placeholder 4">
            <a:extLst>
              <a:ext uri="{FF2B5EF4-FFF2-40B4-BE49-F238E27FC236}">
                <a16:creationId xmlns="" xmlns:a16="http://schemas.microsoft.com/office/drawing/2014/main" id="{2A2105EA-3690-5A45-9148-907D1A1DA92F}"/>
              </a:ext>
            </a:extLst>
          </p:cNvPr>
          <p:cNvSpPr>
            <a:spLocks noGrp="1"/>
          </p:cNvSpPr>
          <p:nvPr>
            <p:ph type="ftr" sz="quarter" idx="3"/>
          </p:nvPr>
        </p:nvSpPr>
        <p:spPr>
          <a:xfrm>
            <a:off x="8075097" y="12712701"/>
            <a:ext cx="8227457" cy="730250"/>
          </a:xfrm>
          <a:prstGeom prst="rect">
            <a:avLst/>
          </a:prstGeom>
        </p:spPr>
        <p:txBody>
          <a:bodyPr vert="horz" lIns="91440" tIns="45720" rIns="91440" bIns="45720" rtlCol="0" anchor="ctr"/>
          <a:lstStyle>
            <a:lvl1pPr algn="ctr">
              <a:defRPr sz="2399">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7959E534-6602-8D45-9114-77C2D209B5B7}"/>
              </a:ext>
            </a:extLst>
          </p:cNvPr>
          <p:cNvSpPr>
            <a:spLocks noGrp="1"/>
          </p:cNvSpPr>
          <p:nvPr>
            <p:ph type="sldNum" sz="quarter" idx="4"/>
          </p:nvPr>
        </p:nvSpPr>
        <p:spPr>
          <a:xfrm>
            <a:off x="17216715" y="12712701"/>
            <a:ext cx="5484971" cy="730250"/>
          </a:xfrm>
          <a:prstGeom prst="rect">
            <a:avLst/>
          </a:prstGeom>
        </p:spPr>
        <p:txBody>
          <a:bodyPr vert="horz" lIns="91440" tIns="45720" rIns="91440" bIns="45720" rtlCol="0" anchor="ctr"/>
          <a:lstStyle>
            <a:lvl1pPr algn="r">
              <a:defRPr sz="2399">
                <a:solidFill>
                  <a:schemeClr val="tx1">
                    <a:tint val="75000"/>
                  </a:schemeClr>
                </a:solidFill>
              </a:defRPr>
            </a:lvl1pPr>
          </a:lstStyle>
          <a:p>
            <a:fld id="{DE93D8DF-3CB0-144D-8A86-D90E5CFBB99C}" type="slidenum">
              <a:rPr lang="en-US" smtClean="0"/>
              <a:t>‹Nr.›</a:t>
            </a:fld>
            <a:endParaRPr lang="en-US"/>
          </a:p>
        </p:txBody>
      </p:sp>
    </p:spTree>
    <p:extLst>
      <p:ext uri="{BB962C8B-B14F-4D97-AF65-F5344CB8AC3E}">
        <p14:creationId xmlns:p14="http://schemas.microsoft.com/office/powerpoint/2010/main" val="3506377152"/>
      </p:ext>
    </p:extLst>
  </p:cSld>
  <p:clrMap bg1="lt1" tx1="dk1" bg2="lt2" tx2="dk2" accent1="accent1" accent2="accent2" accent3="accent3" accent4="accent4" accent5="accent5" accent6="accent6" hlink="hlink" folHlink="folHlink"/>
  <p:sldLayoutIdLst>
    <p:sldLayoutId id="2147483967" r:id="rId1"/>
    <p:sldLayoutId id="2147483968" r:id="rId2"/>
    <p:sldLayoutId id="2147483969" r:id="rId3"/>
    <p:sldLayoutId id="2147483970" r:id="rId4"/>
    <p:sldLayoutId id="2147483971" r:id="rId5"/>
    <p:sldLayoutId id="2147483972" r:id="rId6"/>
    <p:sldLayoutId id="2147483973" r:id="rId7"/>
    <p:sldLayoutId id="2147483974" r:id="rId8"/>
    <p:sldLayoutId id="2147483975" r:id="rId9"/>
    <p:sldLayoutId id="2147483976" r:id="rId10"/>
    <p:sldLayoutId id="2147483977" r:id="rId11"/>
  </p:sldLayoutIdLst>
  <p:txStyles>
    <p:titleStyle>
      <a:lvl1pPr algn="l" defTabSz="1828343" rtl="0" eaLnBrk="1" latinLnBrk="0" hangingPunct="1">
        <a:lnSpc>
          <a:spcPct val="90000"/>
        </a:lnSpc>
        <a:spcBef>
          <a:spcPct val="0"/>
        </a:spcBef>
        <a:buNone/>
        <a:defRPr sz="8798" kern="1200">
          <a:solidFill>
            <a:schemeClr val="tx1"/>
          </a:solidFill>
          <a:latin typeface="+mj-lt"/>
          <a:ea typeface="+mj-ea"/>
          <a:cs typeface="+mj-cs"/>
        </a:defRPr>
      </a:lvl1pPr>
    </p:titleStyle>
    <p:body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p:bodyStyle>
    <p:otherStyle>
      <a:defPPr>
        <a:defRPr lang="en-US"/>
      </a:defPPr>
      <a:lvl1pPr marL="0" algn="l" defTabSz="1828343" rtl="0" eaLnBrk="1" latinLnBrk="0" hangingPunct="1">
        <a:defRPr sz="3599" kern="1200">
          <a:solidFill>
            <a:schemeClr val="tx1"/>
          </a:solidFill>
          <a:latin typeface="+mn-lt"/>
          <a:ea typeface="+mn-ea"/>
          <a:cs typeface="+mn-cs"/>
        </a:defRPr>
      </a:lvl1pPr>
      <a:lvl2pPr marL="914171" algn="l" defTabSz="1828343" rtl="0" eaLnBrk="1" latinLnBrk="0" hangingPunct="1">
        <a:defRPr sz="3599" kern="1200">
          <a:solidFill>
            <a:schemeClr val="tx1"/>
          </a:solidFill>
          <a:latin typeface="+mn-lt"/>
          <a:ea typeface="+mn-ea"/>
          <a:cs typeface="+mn-cs"/>
        </a:defRPr>
      </a:lvl2pPr>
      <a:lvl3pPr marL="1828343" algn="l" defTabSz="1828343" rtl="0" eaLnBrk="1" latinLnBrk="0" hangingPunct="1">
        <a:defRPr sz="3599" kern="1200">
          <a:solidFill>
            <a:schemeClr val="tx1"/>
          </a:solidFill>
          <a:latin typeface="+mn-lt"/>
          <a:ea typeface="+mn-ea"/>
          <a:cs typeface="+mn-cs"/>
        </a:defRPr>
      </a:lvl3pPr>
      <a:lvl4pPr marL="2742514" algn="l" defTabSz="1828343" rtl="0" eaLnBrk="1" latinLnBrk="0" hangingPunct="1">
        <a:defRPr sz="3599" kern="1200">
          <a:solidFill>
            <a:schemeClr val="tx1"/>
          </a:solidFill>
          <a:latin typeface="+mn-lt"/>
          <a:ea typeface="+mn-ea"/>
          <a:cs typeface="+mn-cs"/>
        </a:defRPr>
      </a:lvl4pPr>
      <a:lvl5pPr marL="3656686" algn="l" defTabSz="1828343" rtl="0" eaLnBrk="1" latinLnBrk="0" hangingPunct="1">
        <a:defRPr sz="3599" kern="1200">
          <a:solidFill>
            <a:schemeClr val="tx1"/>
          </a:solidFill>
          <a:latin typeface="+mn-lt"/>
          <a:ea typeface="+mn-ea"/>
          <a:cs typeface="+mn-cs"/>
        </a:defRPr>
      </a:lvl5pPr>
      <a:lvl6pPr marL="4570857" algn="l" defTabSz="1828343" rtl="0" eaLnBrk="1" latinLnBrk="0" hangingPunct="1">
        <a:defRPr sz="3599" kern="1200">
          <a:solidFill>
            <a:schemeClr val="tx1"/>
          </a:solidFill>
          <a:latin typeface="+mn-lt"/>
          <a:ea typeface="+mn-ea"/>
          <a:cs typeface="+mn-cs"/>
        </a:defRPr>
      </a:lvl6pPr>
      <a:lvl7pPr marL="5485028" algn="l" defTabSz="1828343" rtl="0" eaLnBrk="1" latinLnBrk="0" hangingPunct="1">
        <a:defRPr sz="3599" kern="1200">
          <a:solidFill>
            <a:schemeClr val="tx1"/>
          </a:solidFill>
          <a:latin typeface="+mn-lt"/>
          <a:ea typeface="+mn-ea"/>
          <a:cs typeface="+mn-cs"/>
        </a:defRPr>
      </a:lvl7pPr>
      <a:lvl8pPr marL="6399200" algn="l" defTabSz="1828343" rtl="0" eaLnBrk="1" latinLnBrk="0" hangingPunct="1">
        <a:defRPr sz="3599" kern="1200">
          <a:solidFill>
            <a:schemeClr val="tx1"/>
          </a:solidFill>
          <a:latin typeface="+mn-lt"/>
          <a:ea typeface="+mn-ea"/>
          <a:cs typeface="+mn-cs"/>
        </a:defRPr>
      </a:lvl8pPr>
      <a:lvl9pPr marL="7313371" algn="l" defTabSz="1828343" rtl="0" eaLnBrk="1" latinLnBrk="0" hangingPunct="1">
        <a:defRPr sz="3599"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69CF02CD-A937-4112-AE96-6938DAC57DB2}"/>
              </a:ext>
            </a:extLst>
          </p:cNvPr>
          <p:cNvSpPr>
            <a:spLocks noGrp="1"/>
          </p:cNvSpPr>
          <p:nvPr>
            <p:ph type="title"/>
          </p:nvPr>
        </p:nvSpPr>
        <p:spPr>
          <a:xfrm>
            <a:off x="1675964" y="730251"/>
            <a:ext cx="21025723" cy="2651126"/>
          </a:xfrm>
          <a:prstGeom prst="rect">
            <a:avLst/>
          </a:prstGeom>
        </p:spPr>
        <p:txBody>
          <a:bodyPr vert="horz" lIns="91440" tIns="45720" rIns="91440" bIns="45720" rtlCol="0" anchor="ctr">
            <a:normAutofit/>
          </a:bodyPr>
          <a:lstStyle/>
          <a:p>
            <a:r>
              <a:rPr lang="en-US"/>
              <a:t>Click to edit Master title style</a:t>
            </a:r>
            <a:endParaRPr lang="es-GT"/>
          </a:p>
        </p:txBody>
      </p:sp>
      <p:sp>
        <p:nvSpPr>
          <p:cNvPr id="3" name="Text Placeholder 2">
            <a:extLst>
              <a:ext uri="{FF2B5EF4-FFF2-40B4-BE49-F238E27FC236}">
                <a16:creationId xmlns="" xmlns:a16="http://schemas.microsoft.com/office/drawing/2014/main" id="{D7EE94C2-8E40-4A59-88B2-8376A2BDC5E6}"/>
              </a:ext>
            </a:extLst>
          </p:cNvPr>
          <p:cNvSpPr>
            <a:spLocks noGrp="1"/>
          </p:cNvSpPr>
          <p:nvPr>
            <p:ph type="body" idx="1"/>
          </p:nvPr>
        </p:nvSpPr>
        <p:spPr>
          <a:xfrm>
            <a:off x="1675964" y="3651250"/>
            <a:ext cx="21025723" cy="87026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GT"/>
          </a:p>
        </p:txBody>
      </p:sp>
      <p:sp>
        <p:nvSpPr>
          <p:cNvPr id="4" name="Date Placeholder 3">
            <a:extLst>
              <a:ext uri="{FF2B5EF4-FFF2-40B4-BE49-F238E27FC236}">
                <a16:creationId xmlns="" xmlns:a16="http://schemas.microsoft.com/office/drawing/2014/main" id="{1581ADF5-D241-48E6-B7A9-0363E709C230}"/>
              </a:ext>
            </a:extLst>
          </p:cNvPr>
          <p:cNvSpPr>
            <a:spLocks noGrp="1"/>
          </p:cNvSpPr>
          <p:nvPr>
            <p:ph type="dt" sz="half" idx="2"/>
          </p:nvPr>
        </p:nvSpPr>
        <p:spPr>
          <a:xfrm>
            <a:off x="1675964" y="12712701"/>
            <a:ext cx="5484971" cy="730250"/>
          </a:xfrm>
          <a:prstGeom prst="rect">
            <a:avLst/>
          </a:prstGeom>
        </p:spPr>
        <p:txBody>
          <a:bodyPr vert="horz" lIns="91440" tIns="45720" rIns="91440" bIns="45720" rtlCol="0" anchor="ctr"/>
          <a:lstStyle>
            <a:lvl1pPr algn="l">
              <a:defRPr sz="2399">
                <a:solidFill>
                  <a:schemeClr val="tx1">
                    <a:tint val="75000"/>
                  </a:schemeClr>
                </a:solidFill>
              </a:defRPr>
            </a:lvl1pPr>
          </a:lstStyle>
          <a:p>
            <a:endParaRPr lang="en-US" dirty="0"/>
          </a:p>
        </p:txBody>
      </p:sp>
      <p:sp>
        <p:nvSpPr>
          <p:cNvPr id="5" name="Footer Placeholder 4">
            <a:extLst>
              <a:ext uri="{FF2B5EF4-FFF2-40B4-BE49-F238E27FC236}">
                <a16:creationId xmlns="" xmlns:a16="http://schemas.microsoft.com/office/drawing/2014/main" id="{4ACABA24-CC7E-4F24-8767-55154000DC72}"/>
              </a:ext>
            </a:extLst>
          </p:cNvPr>
          <p:cNvSpPr>
            <a:spLocks noGrp="1"/>
          </p:cNvSpPr>
          <p:nvPr>
            <p:ph type="ftr" sz="quarter" idx="3"/>
          </p:nvPr>
        </p:nvSpPr>
        <p:spPr>
          <a:xfrm>
            <a:off x="8075097" y="12712701"/>
            <a:ext cx="8227457" cy="730250"/>
          </a:xfrm>
          <a:prstGeom prst="rect">
            <a:avLst/>
          </a:prstGeom>
        </p:spPr>
        <p:txBody>
          <a:bodyPr vert="horz" lIns="91440" tIns="45720" rIns="91440" bIns="45720" rtlCol="0" anchor="ctr"/>
          <a:lstStyle>
            <a:lvl1pPr algn="ctr">
              <a:defRPr sz="2399">
                <a:solidFill>
                  <a:schemeClr val="tx1">
                    <a:tint val="75000"/>
                  </a:schemeClr>
                </a:solidFill>
              </a:defRPr>
            </a:lvl1pPr>
          </a:lstStyle>
          <a:p>
            <a:endParaRPr lang="en-US" dirty="0"/>
          </a:p>
        </p:txBody>
      </p:sp>
      <p:sp>
        <p:nvSpPr>
          <p:cNvPr id="6" name="Slide Number Placeholder 5">
            <a:extLst>
              <a:ext uri="{FF2B5EF4-FFF2-40B4-BE49-F238E27FC236}">
                <a16:creationId xmlns="" xmlns:a16="http://schemas.microsoft.com/office/drawing/2014/main" id="{AAF2898D-E473-4442-B715-36767011D3A9}"/>
              </a:ext>
            </a:extLst>
          </p:cNvPr>
          <p:cNvSpPr>
            <a:spLocks noGrp="1"/>
          </p:cNvSpPr>
          <p:nvPr>
            <p:ph type="sldNum" sz="quarter" idx="4"/>
          </p:nvPr>
        </p:nvSpPr>
        <p:spPr>
          <a:xfrm>
            <a:off x="17216715" y="12712701"/>
            <a:ext cx="5484971" cy="730250"/>
          </a:xfrm>
          <a:prstGeom prst="rect">
            <a:avLst/>
          </a:prstGeom>
        </p:spPr>
        <p:txBody>
          <a:bodyPr vert="horz" lIns="91440" tIns="45720" rIns="91440" bIns="45720" rtlCol="0" anchor="ctr"/>
          <a:lstStyle>
            <a:lvl1pPr algn="r">
              <a:defRPr sz="2399">
                <a:solidFill>
                  <a:schemeClr val="tx1">
                    <a:tint val="75000"/>
                  </a:schemeClr>
                </a:solidFill>
              </a:defRPr>
            </a:lvl1pPr>
          </a:lstStyle>
          <a:p>
            <a:fld id="{FCEE2C88-6C8F-484D-AF69-578F576B1F44}" type="slidenum">
              <a:rPr lang="en-US" smtClean="0"/>
              <a:pPr/>
              <a:t>‹Nr.›</a:t>
            </a:fld>
            <a:endParaRPr lang="en-US" dirty="0"/>
          </a:p>
        </p:txBody>
      </p:sp>
    </p:spTree>
    <p:extLst>
      <p:ext uri="{BB962C8B-B14F-4D97-AF65-F5344CB8AC3E}">
        <p14:creationId xmlns:p14="http://schemas.microsoft.com/office/powerpoint/2010/main" val="1725035202"/>
      </p:ext>
    </p:extLst>
  </p:cSld>
  <p:clrMap bg1="lt1" tx1="dk1" bg2="lt2" tx2="dk2" accent1="accent1" accent2="accent2" accent3="accent3" accent4="accent4" accent5="accent5" accent6="accent6" hlink="hlink" folHlink="folHlink"/>
  <p:sldLayoutIdLst>
    <p:sldLayoutId id="2147483988" r:id="rId1"/>
    <p:sldLayoutId id="2147483989" r:id="rId2"/>
    <p:sldLayoutId id="2147483990" r:id="rId3"/>
    <p:sldLayoutId id="2147483991" r:id="rId4"/>
    <p:sldLayoutId id="2147483992" r:id="rId5"/>
    <p:sldLayoutId id="2147483993" r:id="rId6"/>
    <p:sldLayoutId id="2147483994" r:id="rId7"/>
    <p:sldLayoutId id="2147483995" r:id="rId8"/>
    <p:sldLayoutId id="2147483996" r:id="rId9"/>
    <p:sldLayoutId id="2147483997" r:id="rId10"/>
    <p:sldLayoutId id="2147483998" r:id="rId11"/>
  </p:sldLayoutIdLst>
  <p:hf hdr="0" ftr="0" dt="0"/>
  <p:txStyles>
    <p:titleStyle>
      <a:lvl1pPr algn="l" defTabSz="1828343" rtl="0" eaLnBrk="1" latinLnBrk="0" hangingPunct="1">
        <a:lnSpc>
          <a:spcPct val="90000"/>
        </a:lnSpc>
        <a:spcBef>
          <a:spcPct val="0"/>
        </a:spcBef>
        <a:buNone/>
        <a:defRPr sz="8798" kern="1200">
          <a:solidFill>
            <a:schemeClr val="tx1"/>
          </a:solidFill>
          <a:latin typeface="+mj-lt"/>
          <a:ea typeface="+mj-ea"/>
          <a:cs typeface="+mj-cs"/>
        </a:defRPr>
      </a:lvl1pPr>
    </p:titleStyle>
    <p:body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p:bodyStyle>
    <p:otherStyle>
      <a:defPPr>
        <a:defRPr lang="es-GT"/>
      </a:defPPr>
      <a:lvl1pPr marL="0" algn="l" defTabSz="1828343" rtl="0" eaLnBrk="1" latinLnBrk="0" hangingPunct="1">
        <a:defRPr sz="3599" kern="1200">
          <a:solidFill>
            <a:schemeClr val="tx1"/>
          </a:solidFill>
          <a:latin typeface="+mn-lt"/>
          <a:ea typeface="+mn-ea"/>
          <a:cs typeface="+mn-cs"/>
        </a:defRPr>
      </a:lvl1pPr>
      <a:lvl2pPr marL="914171" algn="l" defTabSz="1828343" rtl="0" eaLnBrk="1" latinLnBrk="0" hangingPunct="1">
        <a:defRPr sz="3599" kern="1200">
          <a:solidFill>
            <a:schemeClr val="tx1"/>
          </a:solidFill>
          <a:latin typeface="+mn-lt"/>
          <a:ea typeface="+mn-ea"/>
          <a:cs typeface="+mn-cs"/>
        </a:defRPr>
      </a:lvl2pPr>
      <a:lvl3pPr marL="1828343" algn="l" defTabSz="1828343" rtl="0" eaLnBrk="1" latinLnBrk="0" hangingPunct="1">
        <a:defRPr sz="3599" kern="1200">
          <a:solidFill>
            <a:schemeClr val="tx1"/>
          </a:solidFill>
          <a:latin typeface="+mn-lt"/>
          <a:ea typeface="+mn-ea"/>
          <a:cs typeface="+mn-cs"/>
        </a:defRPr>
      </a:lvl3pPr>
      <a:lvl4pPr marL="2742514" algn="l" defTabSz="1828343" rtl="0" eaLnBrk="1" latinLnBrk="0" hangingPunct="1">
        <a:defRPr sz="3599" kern="1200">
          <a:solidFill>
            <a:schemeClr val="tx1"/>
          </a:solidFill>
          <a:latin typeface="+mn-lt"/>
          <a:ea typeface="+mn-ea"/>
          <a:cs typeface="+mn-cs"/>
        </a:defRPr>
      </a:lvl4pPr>
      <a:lvl5pPr marL="3656686" algn="l" defTabSz="1828343" rtl="0" eaLnBrk="1" latinLnBrk="0" hangingPunct="1">
        <a:defRPr sz="3599" kern="1200">
          <a:solidFill>
            <a:schemeClr val="tx1"/>
          </a:solidFill>
          <a:latin typeface="+mn-lt"/>
          <a:ea typeface="+mn-ea"/>
          <a:cs typeface="+mn-cs"/>
        </a:defRPr>
      </a:lvl5pPr>
      <a:lvl6pPr marL="4570857" algn="l" defTabSz="1828343" rtl="0" eaLnBrk="1" latinLnBrk="0" hangingPunct="1">
        <a:defRPr sz="3599" kern="1200">
          <a:solidFill>
            <a:schemeClr val="tx1"/>
          </a:solidFill>
          <a:latin typeface="+mn-lt"/>
          <a:ea typeface="+mn-ea"/>
          <a:cs typeface="+mn-cs"/>
        </a:defRPr>
      </a:lvl6pPr>
      <a:lvl7pPr marL="5485028" algn="l" defTabSz="1828343" rtl="0" eaLnBrk="1" latinLnBrk="0" hangingPunct="1">
        <a:defRPr sz="3599" kern="1200">
          <a:solidFill>
            <a:schemeClr val="tx1"/>
          </a:solidFill>
          <a:latin typeface="+mn-lt"/>
          <a:ea typeface="+mn-ea"/>
          <a:cs typeface="+mn-cs"/>
        </a:defRPr>
      </a:lvl7pPr>
      <a:lvl8pPr marL="6399200" algn="l" defTabSz="1828343" rtl="0" eaLnBrk="1" latinLnBrk="0" hangingPunct="1">
        <a:defRPr sz="3599" kern="1200">
          <a:solidFill>
            <a:schemeClr val="tx1"/>
          </a:solidFill>
          <a:latin typeface="+mn-lt"/>
          <a:ea typeface="+mn-ea"/>
          <a:cs typeface="+mn-cs"/>
        </a:defRPr>
      </a:lvl8pPr>
      <a:lvl9pPr marL="7313371" algn="l" defTabSz="1828343" rtl="0" eaLnBrk="1" latinLnBrk="0" hangingPunct="1">
        <a:defRPr sz="35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image" Target="../media/image1.png"/><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12.svg"/><Relationship Id="rId1" Type="http://schemas.openxmlformats.org/officeDocument/2006/relationships/slideLayout" Target="../slideLayouts/slideLayout31.xml"/><Relationship Id="rId2"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xml"/><Relationship Id="rId3" Type="http://schemas.openxmlformats.org/officeDocument/2006/relationships/image" Target="../media/image2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6.xml"/><Relationship Id="rId3" Type="http://schemas.openxmlformats.org/officeDocument/2006/relationships/image" Target="../media/image24.jp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12.svg"/><Relationship Id="rId1" Type="http://schemas.openxmlformats.org/officeDocument/2006/relationships/slideLayout" Target="../slideLayouts/slideLayout31.xml"/><Relationship Id="rId2"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12.svg"/><Relationship Id="rId1" Type="http://schemas.openxmlformats.org/officeDocument/2006/relationships/slideLayout" Target="../slideLayouts/slideLayout31.xml"/><Relationship Id="rId2"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gif"/><Relationship Id="rId7" Type="http://schemas.openxmlformats.org/officeDocument/2006/relationships/image" Target="../media/image8.png"/><Relationship Id="rId8" Type="http://schemas.openxmlformats.org/officeDocument/2006/relationships/image" Target="../media/image9.png"/><Relationship Id="rId9" Type="http://schemas.openxmlformats.org/officeDocument/2006/relationships/image" Target="../media/image10.png"/><Relationship Id="rId10" Type="http://schemas.openxmlformats.org/officeDocument/2006/relationships/image" Target="../media/image11.jpg"/><Relationship Id="rId11" Type="http://schemas.openxmlformats.org/officeDocument/2006/relationships/image" Target="../media/image12.png"/><Relationship Id="rId1" Type="http://schemas.openxmlformats.org/officeDocument/2006/relationships/slideLayout" Target="../slideLayouts/slideLayout44.xml"/><Relationship Id="rId2"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25.png"/><Relationship Id="rId3" Type="http://schemas.openxmlformats.org/officeDocument/2006/relationships/image" Target="../media/image2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27.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2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2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2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2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3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13.jpg"/><Relationship Id="rId3" Type="http://schemas.openxmlformats.org/officeDocument/2006/relationships/image" Target="../media/image1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30.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30.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30.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30.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9.xml"/><Relationship Id="rId3" Type="http://schemas.openxmlformats.org/officeDocument/2006/relationships/image" Target="../media/image31.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0.xml"/><Relationship Id="rId3" Type="http://schemas.openxmlformats.org/officeDocument/2006/relationships/image" Target="../media/image3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7.xml.rels><?xml version="1.0" encoding="UTF-8" standalone="yes"?>
<Relationships xmlns="http://schemas.openxmlformats.org/package/2006/relationships"><Relationship Id="rId3" Type="http://schemas.openxmlformats.org/officeDocument/2006/relationships/hyperlink" Target="https://azure.microsoft.com/en-us/services/sql-data-warehouse/" TargetMode="External"/><Relationship Id="rId4" Type="http://schemas.openxmlformats.org/officeDocument/2006/relationships/hyperlink" Target="https://docs.microsoft.com/en-us/azure/sql-database/sql-database-managed-instance" TargetMode="External"/><Relationship Id="rId5" Type="http://schemas.openxmlformats.org/officeDocument/2006/relationships/hyperlink" Target="https://www.microsoft.com/handsonlabs" TargetMode="External"/><Relationship Id="rId6" Type="http://schemas.openxmlformats.org/officeDocument/2006/relationships/hyperlink" Target="https://docs.microsoft.com/en-us/learn/" TargetMode="External"/><Relationship Id="rId1" Type="http://schemas.openxmlformats.org/officeDocument/2006/relationships/slideLayout" Target="../slideLayouts/slideLayout50.xml"/><Relationship Id="rId2" Type="http://schemas.openxmlformats.org/officeDocument/2006/relationships/hyperlink" Target="https://azure.microsoft.com/en-us/services/sql-database/"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17.tiff"/><Relationship Id="rId4" Type="http://schemas.openxmlformats.org/officeDocument/2006/relationships/image" Target="../media/image18.tiff"/><Relationship Id="rId1" Type="http://schemas.openxmlformats.org/officeDocument/2006/relationships/slideLayout" Target="../slideLayouts/slideLayout19.xml"/><Relationship Id="rId2" Type="http://schemas.openxmlformats.org/officeDocument/2006/relationships/image" Target="../media/image16.tiff"/></Relationships>
</file>

<file path=ppt/slides/_rels/slide6.xml.rels><?xml version="1.0" encoding="UTF-8" standalone="yes"?>
<Relationships xmlns="http://schemas.openxmlformats.org/package/2006/relationships"><Relationship Id="rId3" Type="http://schemas.openxmlformats.org/officeDocument/2006/relationships/image" Target="../media/image19.tiff"/><Relationship Id="rId4" Type="http://schemas.openxmlformats.org/officeDocument/2006/relationships/image" Target="../media/image20.png"/><Relationship Id="rId1" Type="http://schemas.openxmlformats.org/officeDocument/2006/relationships/slideLayout" Target="../slideLayouts/slideLayout31.xml"/><Relationship Id="rId2" Type="http://schemas.openxmlformats.org/officeDocument/2006/relationships/notesSlide" Target="../notesSlides/notesSlide1.xml"/></Relationships>
</file>

<file path=ppt/slides/_rels/slide7.xml.rels><?xml version="1.0" encoding="UTF-8" standalone="yes"?>
<Relationships xmlns="http://schemas.openxmlformats.org/package/2006/relationships"><Relationship Id="rId3" Type="http://schemas.openxmlformats.org/officeDocument/2006/relationships/image" Target="../media/image19.tiff"/><Relationship Id="rId4" Type="http://schemas.openxmlformats.org/officeDocument/2006/relationships/image" Target="../media/image20.png"/><Relationship Id="rId1" Type="http://schemas.openxmlformats.org/officeDocument/2006/relationships/slideLayout" Target="../slideLayouts/slideLayout31.xml"/><Relationship Id="rId2"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3" Type="http://schemas.openxmlformats.org/officeDocument/2006/relationships/image" Target="../media/image19.tiff"/><Relationship Id="rId4" Type="http://schemas.openxmlformats.org/officeDocument/2006/relationships/image" Target="../media/image20.png"/><Relationship Id="rId1" Type="http://schemas.openxmlformats.org/officeDocument/2006/relationships/slideLayout" Target="../slideLayouts/slideLayout31.xml"/><Relationship Id="rId2"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237763" y="5545799"/>
            <a:ext cx="13250262" cy="2377574"/>
          </a:xfrm>
          <a:prstGeom prst="rect">
            <a:avLst/>
          </a:prstGeom>
          <a:noFill/>
        </p:spPr>
        <p:txBody>
          <a:bodyPr wrap="square" rtlCol="0">
            <a:spAutoFit/>
          </a:bodyPr>
          <a:lstStyle/>
          <a:p>
            <a:pPr>
              <a:lnSpc>
                <a:spcPct val="90000"/>
              </a:lnSpc>
            </a:pPr>
            <a:r>
              <a:rPr lang="en-US" sz="12500" b="1" dirty="0">
                <a:solidFill>
                  <a:schemeClr val="bg1"/>
                </a:solidFill>
                <a:latin typeface="Lato Regular"/>
                <a:cs typeface="Lato Regular"/>
              </a:rPr>
              <a:t>Azure SQL DB</a:t>
            </a:r>
          </a:p>
          <a:p>
            <a:pPr>
              <a:lnSpc>
                <a:spcPct val="90000"/>
              </a:lnSpc>
            </a:pPr>
            <a:r>
              <a:rPr lang="en-US" sz="4000" dirty="0" err="1" smtClean="0">
                <a:solidFill>
                  <a:schemeClr val="bg1"/>
                </a:solidFill>
              </a:rPr>
              <a:t>SQL.Connect</a:t>
            </a:r>
            <a:r>
              <a:rPr lang="en-US" sz="4000" dirty="0" smtClean="0">
                <a:solidFill>
                  <a:schemeClr val="bg1"/>
                </a:solidFill>
              </a:rPr>
              <a:t>( )</a:t>
            </a:r>
            <a:endParaRPr lang="en-US" sz="16600" dirty="0">
              <a:solidFill>
                <a:schemeClr val="bg1"/>
              </a:solidFill>
              <a:latin typeface="Lato Light"/>
              <a:cs typeface="Lato Light"/>
            </a:endParaRPr>
          </a:p>
        </p:txBody>
      </p:sp>
      <p:grpSp>
        <p:nvGrpSpPr>
          <p:cNvPr id="12" name="Group 11"/>
          <p:cNvGrpSpPr/>
          <p:nvPr/>
        </p:nvGrpSpPr>
        <p:grpSpPr>
          <a:xfrm>
            <a:off x="5398734" y="8178160"/>
            <a:ext cx="3822176" cy="668859"/>
            <a:chOff x="1703388" y="2006913"/>
            <a:chExt cx="1478230" cy="258682"/>
          </a:xfrm>
        </p:grpSpPr>
        <p:sp>
          <p:nvSpPr>
            <p:cNvPr id="13" name="Oval 12"/>
            <p:cNvSpPr/>
            <p:nvPr/>
          </p:nvSpPr>
          <p:spPr>
            <a:xfrm>
              <a:off x="1703388" y="2006913"/>
              <a:ext cx="258682"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2008275" y="2006913"/>
              <a:ext cx="258682"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2313162" y="2006913"/>
              <a:ext cx="258682"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2618049" y="2006913"/>
              <a:ext cx="258682"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2922936" y="2006913"/>
              <a:ext cx="258682"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pic>
        <p:nvPicPr>
          <p:cNvPr id="10" name="Picture 9">
            <a:extLst>
              <a:ext uri="{FF2B5EF4-FFF2-40B4-BE49-F238E27FC236}">
                <a16:creationId xmlns="" xmlns:a16="http://schemas.microsoft.com/office/drawing/2014/main" id="{3C87E2C2-569B-410B-9A83-E8C6F66F41FD}"/>
              </a:ext>
            </a:extLst>
          </p:cNvPr>
          <p:cNvPicPr>
            <a:picLocks noChangeAspect="1"/>
          </p:cNvPicPr>
          <p:nvPr/>
        </p:nvPicPr>
        <p:blipFill>
          <a:blip r:embed="rId2"/>
          <a:stretch>
            <a:fillRect/>
          </a:stretch>
        </p:blipFill>
        <p:spPr>
          <a:xfrm>
            <a:off x="1756156" y="5706530"/>
            <a:ext cx="3047811" cy="3197639"/>
          </a:xfrm>
          <a:prstGeom prst="rect">
            <a:avLst/>
          </a:prstGeom>
        </p:spPr>
      </p:pic>
      <p:pic>
        <p:nvPicPr>
          <p:cNvPr id="19" name="Picture 18">
            <a:extLst>
              <a:ext uri="{FF2B5EF4-FFF2-40B4-BE49-F238E27FC236}">
                <a16:creationId xmlns="" xmlns:a16="http://schemas.microsoft.com/office/drawing/2014/main" id="{99BAC1ED-E979-4674-81BB-60E605229689}"/>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8564221" y="10915650"/>
            <a:ext cx="5154601" cy="2382641"/>
          </a:xfrm>
          <a:prstGeom prst="rect">
            <a:avLst/>
          </a:prstGeom>
        </p:spPr>
      </p:pic>
    </p:spTree>
    <p:extLst>
      <p:ext uri="{BB962C8B-B14F-4D97-AF65-F5344CB8AC3E}">
        <p14:creationId xmlns:p14="http://schemas.microsoft.com/office/powerpoint/2010/main" val="18817721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outdoor object, honeycomb, light, sitting&#10;&#10;Description automatically generated">
            <a:extLst>
              <a:ext uri="{FF2B5EF4-FFF2-40B4-BE49-F238E27FC236}">
                <a16:creationId xmlns="" xmlns:a16="http://schemas.microsoft.com/office/drawing/2014/main" id="{36FFF9C5-95EE-4AFF-BE8B-3C8749020E14}"/>
              </a:ext>
            </a:extLst>
          </p:cNvPr>
          <p:cNvPicPr>
            <a:picLocks noChangeAspect="1"/>
          </p:cNvPicPr>
          <p:nvPr/>
        </p:nvPicPr>
        <p:blipFill rotWithShape="1">
          <a:blip r:embed="rId2">
            <a:extLst>
              <a:ext uri="{28A0092B-C50C-407E-A947-70E740481C1C}">
                <a14:useLocalDpi xmlns:a14="http://schemas.microsoft.com/office/drawing/2010/main" val="0"/>
              </a:ext>
            </a:extLst>
          </a:blip>
          <a:srcRect b="9514"/>
          <a:stretch/>
        </p:blipFill>
        <p:spPr>
          <a:xfrm>
            <a:off x="1727754" y="2203926"/>
            <a:ext cx="20945474" cy="10598772"/>
          </a:xfrm>
          <a:prstGeom prst="rect">
            <a:avLst/>
          </a:prstGeom>
        </p:spPr>
      </p:pic>
      <p:grpSp>
        <p:nvGrpSpPr>
          <p:cNvPr id="6" name="Group 5">
            <a:extLst>
              <a:ext uri="{FF2B5EF4-FFF2-40B4-BE49-F238E27FC236}">
                <a16:creationId xmlns="" xmlns:a16="http://schemas.microsoft.com/office/drawing/2014/main" id="{EE6ADC0E-84B2-44B3-992D-5AF9B707E75D}"/>
              </a:ext>
            </a:extLst>
          </p:cNvPr>
          <p:cNvGrpSpPr>
            <a:grpSpLocks/>
          </p:cNvGrpSpPr>
          <p:nvPr/>
        </p:nvGrpSpPr>
        <p:grpSpPr bwMode="auto">
          <a:xfrm>
            <a:off x="11449844" y="2019844"/>
            <a:ext cx="1477962" cy="258763"/>
            <a:chOff x="1703388" y="2006913"/>
            <a:chExt cx="1478230" cy="258682"/>
          </a:xfrm>
        </p:grpSpPr>
        <p:sp>
          <p:nvSpPr>
            <p:cNvPr id="7" name="Oval 6">
              <a:extLst>
                <a:ext uri="{FF2B5EF4-FFF2-40B4-BE49-F238E27FC236}">
                  <a16:creationId xmlns="" xmlns:a16="http://schemas.microsoft.com/office/drawing/2014/main" id="{BE09C333-F421-4BFE-86F0-0E58C69E4F33}"/>
                </a:ext>
              </a:extLst>
            </p:cNvPr>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8" name="Oval 7">
              <a:extLst>
                <a:ext uri="{FF2B5EF4-FFF2-40B4-BE49-F238E27FC236}">
                  <a16:creationId xmlns="" xmlns:a16="http://schemas.microsoft.com/office/drawing/2014/main" id="{9D8774EA-CFCF-46EC-9412-3D6BA074B9A4}"/>
                </a:ext>
              </a:extLst>
            </p:cNvPr>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9" name="Oval 8">
              <a:extLst>
                <a:ext uri="{FF2B5EF4-FFF2-40B4-BE49-F238E27FC236}">
                  <a16:creationId xmlns="" xmlns:a16="http://schemas.microsoft.com/office/drawing/2014/main" id="{562EEB64-C9F3-4E7D-90B4-3A19914BA06D}"/>
                </a:ext>
              </a:extLst>
            </p:cNvPr>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0" name="Oval 9">
              <a:extLst>
                <a:ext uri="{FF2B5EF4-FFF2-40B4-BE49-F238E27FC236}">
                  <a16:creationId xmlns="" xmlns:a16="http://schemas.microsoft.com/office/drawing/2014/main" id="{8EF38961-0CA8-4708-9D5A-2D59C69B4F24}"/>
                </a:ext>
              </a:extLst>
            </p:cNvPr>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1" name="Oval 10">
              <a:extLst>
                <a:ext uri="{FF2B5EF4-FFF2-40B4-BE49-F238E27FC236}">
                  <a16:creationId xmlns="" xmlns:a16="http://schemas.microsoft.com/office/drawing/2014/main" id="{D95BC2E3-176B-467E-98B9-B7CC17537A88}"/>
                </a:ext>
              </a:extLst>
            </p:cNvPr>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12" name="TextBox 72">
            <a:extLst>
              <a:ext uri="{FF2B5EF4-FFF2-40B4-BE49-F238E27FC236}">
                <a16:creationId xmlns="" xmlns:a16="http://schemas.microsoft.com/office/drawing/2014/main" id="{8B2F7A01-72E7-41CB-9F26-17F3EA818952}"/>
              </a:ext>
            </a:extLst>
          </p:cNvPr>
          <p:cNvSpPr txBox="1">
            <a:spLocks noChangeArrowheads="1"/>
          </p:cNvSpPr>
          <p:nvPr/>
        </p:nvSpPr>
        <p:spPr bwMode="auto">
          <a:xfrm>
            <a:off x="7269623" y="913302"/>
            <a:ext cx="9861739"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s-GT" sz="6600" b="1" dirty="0">
                <a:latin typeface="Lato Regular" charset="0"/>
                <a:cs typeface="Lato Regular" charset="0"/>
              </a:rPr>
              <a:t>Microsoft Azure </a:t>
            </a:r>
            <a:r>
              <a:rPr lang="es-GT" sz="6600" b="1" dirty="0" err="1">
                <a:latin typeface="Lato Regular" charset="0"/>
                <a:cs typeface="Lato Regular" charset="0"/>
              </a:rPr>
              <a:t>Services</a:t>
            </a:r>
            <a:endParaRPr lang="en-US" sz="6600" b="1" dirty="0">
              <a:latin typeface="Lato Regular" charset="0"/>
              <a:cs typeface="Lato Regular" charset="0"/>
            </a:endParaRPr>
          </a:p>
        </p:txBody>
      </p:sp>
    </p:spTree>
    <p:extLst>
      <p:ext uri="{BB962C8B-B14F-4D97-AF65-F5344CB8AC3E}">
        <p14:creationId xmlns:p14="http://schemas.microsoft.com/office/powerpoint/2010/main" val="292753719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Oval 30"/>
          <p:cNvSpPr/>
          <p:nvPr/>
        </p:nvSpPr>
        <p:spPr bwMode="auto">
          <a:xfrm>
            <a:off x="12743588" y="4338576"/>
            <a:ext cx="1529720" cy="1530119"/>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1218984">
              <a:defRPr/>
            </a:pPr>
            <a:endParaRPr lang="en-US" dirty="0">
              <a:latin typeface="Lato Light"/>
            </a:endParaRPr>
          </a:p>
        </p:txBody>
      </p:sp>
      <p:sp>
        <p:nvSpPr>
          <p:cNvPr id="37" name="TextBox 36"/>
          <p:cNvSpPr txBox="1"/>
          <p:nvPr/>
        </p:nvSpPr>
        <p:spPr>
          <a:xfrm>
            <a:off x="14419266" y="7588531"/>
            <a:ext cx="8040684" cy="3668660"/>
          </a:xfrm>
          <a:prstGeom prst="rect">
            <a:avLst/>
          </a:prstGeom>
          <a:noFill/>
        </p:spPr>
        <p:txBody>
          <a:bodyPr wrap="square" lIns="219419" tIns="109710" rIns="219419" bIns="109710" rtlCol="0">
            <a:spAutoFit/>
          </a:bodyPr>
          <a:lstStyle/>
          <a:p>
            <a:r>
              <a:rPr lang="es-GT" sz="3200" dirty="0"/>
              <a:t>Un motor de SQL </a:t>
            </a:r>
            <a:r>
              <a:rPr lang="es-GT" sz="3200" dirty="0" err="1"/>
              <a:t>Database</a:t>
            </a:r>
            <a:r>
              <a:rPr lang="es-GT" sz="3200" dirty="0"/>
              <a:t> totalmente administrado, basado en la última edición Enterprise estable de SQL Server. Se trata de una base de datos relacional como servicio (</a:t>
            </a:r>
            <a:r>
              <a:rPr lang="es-GT" sz="3200" dirty="0" err="1"/>
              <a:t>DBaaS</a:t>
            </a:r>
            <a:r>
              <a:rPr lang="es-GT" sz="3200" dirty="0"/>
              <a:t>), hospedada en la nube de Azure, que se engloba en la categoría del sector denominada </a:t>
            </a:r>
            <a:r>
              <a:rPr lang="es-GT" sz="3200" i="1" dirty="0"/>
              <a:t>Plataforma como servicio (PaaS)</a:t>
            </a:r>
            <a:endParaRPr lang="es-GT" sz="3200" dirty="0"/>
          </a:p>
        </p:txBody>
      </p:sp>
      <p:sp>
        <p:nvSpPr>
          <p:cNvPr id="85" name="Oval 84"/>
          <p:cNvSpPr/>
          <p:nvPr/>
        </p:nvSpPr>
        <p:spPr bwMode="auto">
          <a:xfrm>
            <a:off x="12743588" y="7824545"/>
            <a:ext cx="1529720" cy="1530119"/>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1218984">
              <a:defRPr/>
            </a:pPr>
            <a:endParaRPr lang="en-US" dirty="0">
              <a:latin typeface="Lato Light"/>
            </a:endParaRPr>
          </a:p>
        </p:txBody>
      </p:sp>
      <p:sp>
        <p:nvSpPr>
          <p:cNvPr id="95" name="TextBox 94"/>
          <p:cNvSpPr txBox="1"/>
          <p:nvPr/>
        </p:nvSpPr>
        <p:spPr>
          <a:xfrm>
            <a:off x="14386089" y="3929305"/>
            <a:ext cx="7588085" cy="2191333"/>
          </a:xfrm>
          <a:prstGeom prst="rect">
            <a:avLst/>
          </a:prstGeom>
          <a:noFill/>
        </p:spPr>
        <p:txBody>
          <a:bodyPr wrap="square" lIns="219419" tIns="109710" rIns="219419" bIns="109710" rtlCol="0">
            <a:spAutoFit/>
          </a:bodyPr>
          <a:lstStyle/>
          <a:p>
            <a:r>
              <a:rPr lang="es-GT" sz="3200" dirty="0"/>
              <a:t>Es un servicio de base de datos relacional (PAAS) (</a:t>
            </a:r>
            <a:r>
              <a:rPr lang="es-GT" sz="3200" dirty="0" err="1"/>
              <a:t>DBaaS</a:t>
            </a:r>
            <a:r>
              <a:rPr lang="es-GT" sz="3200" dirty="0"/>
              <a:t>) de uso general basado en la última versión estable del </a:t>
            </a:r>
            <a:r>
              <a:rPr lang="es-GT" sz="3200" b="1" dirty="0"/>
              <a:t>Motor</a:t>
            </a:r>
            <a:r>
              <a:rPr lang="es-GT" sz="3200" dirty="0"/>
              <a:t> de base de datos de </a:t>
            </a:r>
            <a:r>
              <a:rPr lang="es-GT" sz="3200" b="1" dirty="0"/>
              <a:t>Microsoft SQL Server</a:t>
            </a:r>
            <a:r>
              <a:rPr lang="es-GT" sz="3200" dirty="0"/>
              <a:t>. </a:t>
            </a:r>
          </a:p>
        </p:txBody>
      </p:sp>
      <p:sp>
        <p:nvSpPr>
          <p:cNvPr id="25" name="Freeform 36"/>
          <p:cNvSpPr>
            <a:spLocks noChangeArrowheads="1"/>
          </p:cNvSpPr>
          <p:nvPr/>
        </p:nvSpPr>
        <p:spPr bwMode="auto">
          <a:xfrm>
            <a:off x="13240420" y="8235464"/>
            <a:ext cx="545389" cy="709746"/>
          </a:xfrm>
          <a:custGeom>
            <a:avLst/>
            <a:gdLst>
              <a:gd name="T0" fmla="*/ 115 w 320"/>
              <a:gd name="T1" fmla="*/ 62 h 417"/>
              <a:gd name="T2" fmla="*/ 115 w 320"/>
              <a:gd name="T3" fmla="*/ 62 h 417"/>
              <a:gd name="T4" fmla="*/ 62 w 320"/>
              <a:gd name="T5" fmla="*/ 0 h 417"/>
              <a:gd name="T6" fmla="*/ 0 w 320"/>
              <a:gd name="T7" fmla="*/ 62 h 417"/>
              <a:gd name="T8" fmla="*/ 36 w 320"/>
              <a:gd name="T9" fmla="*/ 115 h 417"/>
              <a:gd name="T10" fmla="*/ 36 w 320"/>
              <a:gd name="T11" fmla="*/ 301 h 417"/>
              <a:gd name="T12" fmla="*/ 0 w 320"/>
              <a:gd name="T13" fmla="*/ 354 h 417"/>
              <a:gd name="T14" fmla="*/ 62 w 320"/>
              <a:gd name="T15" fmla="*/ 416 h 417"/>
              <a:gd name="T16" fmla="*/ 115 w 320"/>
              <a:gd name="T17" fmla="*/ 354 h 417"/>
              <a:gd name="T18" fmla="*/ 80 w 320"/>
              <a:gd name="T19" fmla="*/ 301 h 417"/>
              <a:gd name="T20" fmla="*/ 80 w 320"/>
              <a:gd name="T21" fmla="*/ 115 h 417"/>
              <a:gd name="T22" fmla="*/ 115 w 320"/>
              <a:gd name="T23" fmla="*/ 62 h 417"/>
              <a:gd name="T24" fmla="*/ 98 w 320"/>
              <a:gd name="T25" fmla="*/ 354 h 417"/>
              <a:gd name="T26" fmla="*/ 98 w 320"/>
              <a:gd name="T27" fmla="*/ 354 h 417"/>
              <a:gd name="T28" fmla="*/ 62 w 320"/>
              <a:gd name="T29" fmla="*/ 390 h 417"/>
              <a:gd name="T30" fmla="*/ 27 w 320"/>
              <a:gd name="T31" fmla="*/ 354 h 417"/>
              <a:gd name="T32" fmla="*/ 62 w 320"/>
              <a:gd name="T33" fmla="*/ 319 h 417"/>
              <a:gd name="T34" fmla="*/ 98 w 320"/>
              <a:gd name="T35" fmla="*/ 354 h 417"/>
              <a:gd name="T36" fmla="*/ 62 w 320"/>
              <a:gd name="T37" fmla="*/ 88 h 417"/>
              <a:gd name="T38" fmla="*/ 62 w 320"/>
              <a:gd name="T39" fmla="*/ 88 h 417"/>
              <a:gd name="T40" fmla="*/ 27 w 320"/>
              <a:gd name="T41" fmla="*/ 62 h 417"/>
              <a:gd name="T42" fmla="*/ 62 w 320"/>
              <a:gd name="T43" fmla="*/ 27 h 417"/>
              <a:gd name="T44" fmla="*/ 98 w 320"/>
              <a:gd name="T45" fmla="*/ 62 h 417"/>
              <a:gd name="T46" fmla="*/ 62 w 320"/>
              <a:gd name="T47" fmla="*/ 88 h 417"/>
              <a:gd name="T48" fmla="*/ 284 w 320"/>
              <a:gd name="T49" fmla="*/ 301 h 417"/>
              <a:gd name="T50" fmla="*/ 284 w 320"/>
              <a:gd name="T51" fmla="*/ 301 h 417"/>
              <a:gd name="T52" fmla="*/ 284 w 320"/>
              <a:gd name="T53" fmla="*/ 115 h 417"/>
              <a:gd name="T54" fmla="*/ 319 w 320"/>
              <a:gd name="T55" fmla="*/ 62 h 417"/>
              <a:gd name="T56" fmla="*/ 257 w 320"/>
              <a:gd name="T57" fmla="*/ 0 h 417"/>
              <a:gd name="T58" fmla="*/ 195 w 320"/>
              <a:gd name="T59" fmla="*/ 62 h 417"/>
              <a:gd name="T60" fmla="*/ 239 w 320"/>
              <a:gd name="T61" fmla="*/ 115 h 417"/>
              <a:gd name="T62" fmla="*/ 239 w 320"/>
              <a:gd name="T63" fmla="*/ 301 h 417"/>
              <a:gd name="T64" fmla="*/ 195 w 320"/>
              <a:gd name="T65" fmla="*/ 354 h 417"/>
              <a:gd name="T66" fmla="*/ 257 w 320"/>
              <a:gd name="T67" fmla="*/ 416 h 417"/>
              <a:gd name="T68" fmla="*/ 319 w 320"/>
              <a:gd name="T69" fmla="*/ 354 h 417"/>
              <a:gd name="T70" fmla="*/ 284 w 320"/>
              <a:gd name="T71" fmla="*/ 301 h 417"/>
              <a:gd name="T72" fmla="*/ 221 w 320"/>
              <a:gd name="T73" fmla="*/ 62 h 417"/>
              <a:gd name="T74" fmla="*/ 221 w 320"/>
              <a:gd name="T75" fmla="*/ 62 h 417"/>
              <a:gd name="T76" fmla="*/ 257 w 320"/>
              <a:gd name="T77" fmla="*/ 27 h 417"/>
              <a:gd name="T78" fmla="*/ 292 w 320"/>
              <a:gd name="T79" fmla="*/ 62 h 417"/>
              <a:gd name="T80" fmla="*/ 257 w 320"/>
              <a:gd name="T81" fmla="*/ 88 h 417"/>
              <a:gd name="T82" fmla="*/ 221 w 320"/>
              <a:gd name="T83" fmla="*/ 62 h 417"/>
              <a:gd name="T84" fmla="*/ 257 w 320"/>
              <a:gd name="T85" fmla="*/ 390 h 417"/>
              <a:gd name="T86" fmla="*/ 257 w 320"/>
              <a:gd name="T87" fmla="*/ 390 h 417"/>
              <a:gd name="T88" fmla="*/ 221 w 320"/>
              <a:gd name="T89" fmla="*/ 354 h 417"/>
              <a:gd name="T90" fmla="*/ 257 w 320"/>
              <a:gd name="T91" fmla="*/ 319 h 417"/>
              <a:gd name="T92" fmla="*/ 292 w 320"/>
              <a:gd name="T93" fmla="*/ 354 h 417"/>
              <a:gd name="T94" fmla="*/ 257 w 320"/>
              <a:gd name="T95" fmla="*/ 39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0" h="417">
                <a:moveTo>
                  <a:pt x="115" y="62"/>
                </a:moveTo>
                <a:lnTo>
                  <a:pt x="115" y="62"/>
                </a:lnTo>
                <a:cubicBezTo>
                  <a:pt x="115" y="27"/>
                  <a:pt x="89" y="0"/>
                  <a:pt x="62" y="0"/>
                </a:cubicBezTo>
                <a:cubicBezTo>
                  <a:pt x="27" y="0"/>
                  <a:pt x="0" y="27"/>
                  <a:pt x="0" y="62"/>
                </a:cubicBezTo>
                <a:cubicBezTo>
                  <a:pt x="0" y="80"/>
                  <a:pt x="18" y="106"/>
                  <a:pt x="36" y="115"/>
                </a:cubicBezTo>
                <a:cubicBezTo>
                  <a:pt x="36" y="301"/>
                  <a:pt x="36" y="301"/>
                  <a:pt x="36" y="301"/>
                </a:cubicBezTo>
                <a:cubicBezTo>
                  <a:pt x="18" y="310"/>
                  <a:pt x="0" y="328"/>
                  <a:pt x="0" y="354"/>
                </a:cubicBezTo>
                <a:cubicBezTo>
                  <a:pt x="0" y="390"/>
                  <a:pt x="27" y="416"/>
                  <a:pt x="62" y="416"/>
                </a:cubicBezTo>
                <a:cubicBezTo>
                  <a:pt x="89" y="416"/>
                  <a:pt x="115" y="390"/>
                  <a:pt x="115" y="354"/>
                </a:cubicBezTo>
                <a:cubicBezTo>
                  <a:pt x="115" y="328"/>
                  <a:pt x="106" y="310"/>
                  <a:pt x="80" y="301"/>
                </a:cubicBezTo>
                <a:cubicBezTo>
                  <a:pt x="80" y="115"/>
                  <a:pt x="80" y="115"/>
                  <a:pt x="80" y="115"/>
                </a:cubicBezTo>
                <a:cubicBezTo>
                  <a:pt x="106" y="106"/>
                  <a:pt x="115" y="80"/>
                  <a:pt x="115" y="62"/>
                </a:cubicBezTo>
                <a:close/>
                <a:moveTo>
                  <a:pt x="98" y="354"/>
                </a:moveTo>
                <a:lnTo>
                  <a:pt x="98" y="354"/>
                </a:lnTo>
                <a:cubicBezTo>
                  <a:pt x="98" y="372"/>
                  <a:pt x="80" y="390"/>
                  <a:pt x="62" y="390"/>
                </a:cubicBezTo>
                <a:cubicBezTo>
                  <a:pt x="44" y="390"/>
                  <a:pt x="27" y="372"/>
                  <a:pt x="27" y="354"/>
                </a:cubicBezTo>
                <a:cubicBezTo>
                  <a:pt x="27" y="337"/>
                  <a:pt x="44" y="319"/>
                  <a:pt x="62" y="319"/>
                </a:cubicBezTo>
                <a:cubicBezTo>
                  <a:pt x="80" y="319"/>
                  <a:pt x="98" y="337"/>
                  <a:pt x="98" y="354"/>
                </a:cubicBezTo>
                <a:close/>
                <a:moveTo>
                  <a:pt x="62" y="88"/>
                </a:moveTo>
                <a:lnTo>
                  <a:pt x="62" y="88"/>
                </a:lnTo>
                <a:cubicBezTo>
                  <a:pt x="44" y="88"/>
                  <a:pt x="27" y="80"/>
                  <a:pt x="27" y="62"/>
                </a:cubicBezTo>
                <a:cubicBezTo>
                  <a:pt x="27" y="35"/>
                  <a:pt x="44" y="27"/>
                  <a:pt x="62" y="27"/>
                </a:cubicBezTo>
                <a:cubicBezTo>
                  <a:pt x="80" y="27"/>
                  <a:pt x="98" y="35"/>
                  <a:pt x="98" y="62"/>
                </a:cubicBezTo>
                <a:cubicBezTo>
                  <a:pt x="98" y="80"/>
                  <a:pt x="80" y="88"/>
                  <a:pt x="62" y="88"/>
                </a:cubicBezTo>
                <a:close/>
                <a:moveTo>
                  <a:pt x="284" y="301"/>
                </a:moveTo>
                <a:lnTo>
                  <a:pt x="284" y="301"/>
                </a:lnTo>
                <a:cubicBezTo>
                  <a:pt x="284" y="115"/>
                  <a:pt x="284" y="115"/>
                  <a:pt x="284" y="115"/>
                </a:cubicBezTo>
                <a:cubicBezTo>
                  <a:pt x="302" y="106"/>
                  <a:pt x="319" y="80"/>
                  <a:pt x="319" y="62"/>
                </a:cubicBezTo>
                <a:cubicBezTo>
                  <a:pt x="319" y="27"/>
                  <a:pt x="292" y="0"/>
                  <a:pt x="257" y="0"/>
                </a:cubicBezTo>
                <a:cubicBezTo>
                  <a:pt x="221" y="0"/>
                  <a:pt x="195" y="27"/>
                  <a:pt x="195" y="62"/>
                </a:cubicBezTo>
                <a:cubicBezTo>
                  <a:pt x="195" y="80"/>
                  <a:pt x="212" y="106"/>
                  <a:pt x="239" y="115"/>
                </a:cubicBezTo>
                <a:cubicBezTo>
                  <a:pt x="239" y="301"/>
                  <a:pt x="239" y="301"/>
                  <a:pt x="239" y="301"/>
                </a:cubicBezTo>
                <a:cubicBezTo>
                  <a:pt x="212" y="310"/>
                  <a:pt x="195" y="328"/>
                  <a:pt x="195" y="354"/>
                </a:cubicBezTo>
                <a:cubicBezTo>
                  <a:pt x="195" y="390"/>
                  <a:pt x="221" y="416"/>
                  <a:pt x="257" y="416"/>
                </a:cubicBezTo>
                <a:cubicBezTo>
                  <a:pt x="292" y="416"/>
                  <a:pt x="319" y="390"/>
                  <a:pt x="319" y="354"/>
                </a:cubicBezTo>
                <a:cubicBezTo>
                  <a:pt x="319" y="328"/>
                  <a:pt x="302" y="310"/>
                  <a:pt x="284" y="301"/>
                </a:cubicBezTo>
                <a:close/>
                <a:moveTo>
                  <a:pt x="221" y="62"/>
                </a:moveTo>
                <a:lnTo>
                  <a:pt x="221" y="62"/>
                </a:lnTo>
                <a:cubicBezTo>
                  <a:pt x="221" y="35"/>
                  <a:pt x="239" y="27"/>
                  <a:pt x="257" y="27"/>
                </a:cubicBezTo>
                <a:cubicBezTo>
                  <a:pt x="275" y="27"/>
                  <a:pt x="292" y="35"/>
                  <a:pt x="292" y="62"/>
                </a:cubicBezTo>
                <a:cubicBezTo>
                  <a:pt x="292" y="80"/>
                  <a:pt x="275" y="88"/>
                  <a:pt x="257" y="88"/>
                </a:cubicBezTo>
                <a:cubicBezTo>
                  <a:pt x="239" y="88"/>
                  <a:pt x="221" y="80"/>
                  <a:pt x="221" y="62"/>
                </a:cubicBezTo>
                <a:close/>
                <a:moveTo>
                  <a:pt x="257" y="390"/>
                </a:moveTo>
                <a:lnTo>
                  <a:pt x="257" y="390"/>
                </a:lnTo>
                <a:cubicBezTo>
                  <a:pt x="239" y="390"/>
                  <a:pt x="221" y="372"/>
                  <a:pt x="221" y="354"/>
                </a:cubicBezTo>
                <a:cubicBezTo>
                  <a:pt x="221" y="337"/>
                  <a:pt x="239" y="319"/>
                  <a:pt x="257" y="319"/>
                </a:cubicBezTo>
                <a:cubicBezTo>
                  <a:pt x="275" y="319"/>
                  <a:pt x="292" y="337"/>
                  <a:pt x="292" y="354"/>
                </a:cubicBezTo>
                <a:cubicBezTo>
                  <a:pt x="292" y="372"/>
                  <a:pt x="275" y="390"/>
                  <a:pt x="257" y="390"/>
                </a:cubicBezTo>
                <a:close/>
              </a:path>
            </a:pathLst>
          </a:custGeom>
          <a:solidFill>
            <a:schemeClr val="bg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7" name="Freeform 127"/>
          <p:cNvSpPr>
            <a:spLocks noChangeArrowheads="1"/>
          </p:cNvSpPr>
          <p:nvPr/>
        </p:nvSpPr>
        <p:spPr bwMode="auto">
          <a:xfrm>
            <a:off x="13116656" y="4764903"/>
            <a:ext cx="828417" cy="667132"/>
          </a:xfrm>
          <a:custGeom>
            <a:avLst/>
            <a:gdLst>
              <a:gd name="T0" fmla="*/ 169 w 497"/>
              <a:gd name="T1" fmla="*/ 196 h 400"/>
              <a:gd name="T2" fmla="*/ 169 w 497"/>
              <a:gd name="T3" fmla="*/ 196 h 400"/>
              <a:gd name="T4" fmla="*/ 248 w 497"/>
              <a:gd name="T5" fmla="*/ 275 h 400"/>
              <a:gd name="T6" fmla="*/ 328 w 497"/>
              <a:gd name="T7" fmla="*/ 196 h 400"/>
              <a:gd name="T8" fmla="*/ 248 w 497"/>
              <a:gd name="T9" fmla="*/ 116 h 400"/>
              <a:gd name="T10" fmla="*/ 169 w 497"/>
              <a:gd name="T11" fmla="*/ 196 h 400"/>
              <a:gd name="T12" fmla="*/ 116 w 497"/>
              <a:gd name="T13" fmla="*/ 169 h 400"/>
              <a:gd name="T14" fmla="*/ 116 w 497"/>
              <a:gd name="T15" fmla="*/ 169 h 400"/>
              <a:gd name="T16" fmla="*/ 248 w 497"/>
              <a:gd name="T17" fmla="*/ 63 h 400"/>
              <a:gd name="T18" fmla="*/ 345 w 497"/>
              <a:gd name="T19" fmla="*/ 98 h 400"/>
              <a:gd name="T20" fmla="*/ 390 w 497"/>
              <a:gd name="T21" fmla="*/ 98 h 400"/>
              <a:gd name="T22" fmla="*/ 390 w 497"/>
              <a:gd name="T23" fmla="*/ 54 h 400"/>
              <a:gd name="T24" fmla="*/ 248 w 497"/>
              <a:gd name="T25" fmla="*/ 0 h 400"/>
              <a:gd name="T26" fmla="*/ 62 w 497"/>
              <a:gd name="T27" fmla="*/ 143 h 400"/>
              <a:gd name="T28" fmla="*/ 0 w 497"/>
              <a:gd name="T29" fmla="*/ 143 h 400"/>
              <a:gd name="T30" fmla="*/ 0 w 497"/>
              <a:gd name="T31" fmla="*/ 196 h 400"/>
              <a:gd name="T32" fmla="*/ 80 w 497"/>
              <a:gd name="T33" fmla="*/ 196 h 400"/>
              <a:gd name="T34" fmla="*/ 116 w 497"/>
              <a:gd name="T35" fmla="*/ 169 h 400"/>
              <a:gd name="T36" fmla="*/ 416 w 497"/>
              <a:gd name="T37" fmla="*/ 196 h 400"/>
              <a:gd name="T38" fmla="*/ 416 w 497"/>
              <a:gd name="T39" fmla="*/ 196 h 400"/>
              <a:gd name="T40" fmla="*/ 381 w 497"/>
              <a:gd name="T41" fmla="*/ 231 h 400"/>
              <a:gd name="T42" fmla="*/ 248 w 497"/>
              <a:gd name="T43" fmla="*/ 337 h 400"/>
              <a:gd name="T44" fmla="*/ 151 w 497"/>
              <a:gd name="T45" fmla="*/ 293 h 400"/>
              <a:gd name="T46" fmla="*/ 107 w 497"/>
              <a:gd name="T47" fmla="*/ 293 h 400"/>
              <a:gd name="T48" fmla="*/ 107 w 497"/>
              <a:gd name="T49" fmla="*/ 337 h 400"/>
              <a:gd name="T50" fmla="*/ 248 w 497"/>
              <a:gd name="T51" fmla="*/ 399 h 400"/>
              <a:gd name="T52" fmla="*/ 435 w 497"/>
              <a:gd name="T53" fmla="*/ 257 h 400"/>
              <a:gd name="T54" fmla="*/ 496 w 497"/>
              <a:gd name="T55" fmla="*/ 257 h 400"/>
              <a:gd name="T56" fmla="*/ 496 w 497"/>
              <a:gd name="T57" fmla="*/ 196 h 400"/>
              <a:gd name="T58" fmla="*/ 416 w 497"/>
              <a:gd name="T59" fmla="*/ 19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7" h="400">
                <a:moveTo>
                  <a:pt x="169" y="196"/>
                </a:moveTo>
                <a:lnTo>
                  <a:pt x="169" y="196"/>
                </a:lnTo>
                <a:cubicBezTo>
                  <a:pt x="169" y="240"/>
                  <a:pt x="204" y="275"/>
                  <a:pt x="248" y="275"/>
                </a:cubicBezTo>
                <a:cubicBezTo>
                  <a:pt x="292" y="275"/>
                  <a:pt x="328" y="240"/>
                  <a:pt x="328" y="196"/>
                </a:cubicBezTo>
                <a:cubicBezTo>
                  <a:pt x="328" y="151"/>
                  <a:pt x="292" y="116"/>
                  <a:pt x="248" y="116"/>
                </a:cubicBezTo>
                <a:cubicBezTo>
                  <a:pt x="204" y="116"/>
                  <a:pt x="169" y="151"/>
                  <a:pt x="169" y="196"/>
                </a:cubicBezTo>
                <a:close/>
                <a:moveTo>
                  <a:pt x="116" y="169"/>
                </a:moveTo>
                <a:lnTo>
                  <a:pt x="116" y="169"/>
                </a:lnTo>
                <a:cubicBezTo>
                  <a:pt x="124" y="107"/>
                  <a:pt x="186" y="63"/>
                  <a:pt x="248" y="63"/>
                </a:cubicBezTo>
                <a:cubicBezTo>
                  <a:pt x="284" y="63"/>
                  <a:pt x="319" y="71"/>
                  <a:pt x="345" y="98"/>
                </a:cubicBezTo>
                <a:cubicBezTo>
                  <a:pt x="354" y="107"/>
                  <a:pt x="381" y="107"/>
                  <a:pt x="390" y="98"/>
                </a:cubicBezTo>
                <a:cubicBezTo>
                  <a:pt x="399" y="89"/>
                  <a:pt x="399" y="71"/>
                  <a:pt x="390" y="54"/>
                </a:cubicBezTo>
                <a:cubicBezTo>
                  <a:pt x="354" y="18"/>
                  <a:pt x="301" y="0"/>
                  <a:pt x="248" y="0"/>
                </a:cubicBezTo>
                <a:cubicBezTo>
                  <a:pt x="160" y="0"/>
                  <a:pt x="80" y="54"/>
                  <a:pt x="62" y="143"/>
                </a:cubicBezTo>
                <a:cubicBezTo>
                  <a:pt x="0" y="143"/>
                  <a:pt x="0" y="143"/>
                  <a:pt x="0" y="143"/>
                </a:cubicBezTo>
                <a:cubicBezTo>
                  <a:pt x="0" y="196"/>
                  <a:pt x="0" y="196"/>
                  <a:pt x="0" y="196"/>
                </a:cubicBezTo>
                <a:cubicBezTo>
                  <a:pt x="80" y="196"/>
                  <a:pt x="80" y="196"/>
                  <a:pt x="80" y="196"/>
                </a:cubicBezTo>
                <a:cubicBezTo>
                  <a:pt x="107" y="196"/>
                  <a:pt x="107" y="178"/>
                  <a:pt x="116" y="169"/>
                </a:cubicBezTo>
                <a:close/>
                <a:moveTo>
                  <a:pt x="416" y="196"/>
                </a:moveTo>
                <a:lnTo>
                  <a:pt x="416" y="196"/>
                </a:lnTo>
                <a:cubicBezTo>
                  <a:pt x="390" y="196"/>
                  <a:pt x="390" y="222"/>
                  <a:pt x="381" y="231"/>
                </a:cubicBezTo>
                <a:cubicBezTo>
                  <a:pt x="372" y="293"/>
                  <a:pt x="319" y="337"/>
                  <a:pt x="248" y="337"/>
                </a:cubicBezTo>
                <a:cubicBezTo>
                  <a:pt x="213" y="337"/>
                  <a:pt x="177" y="319"/>
                  <a:pt x="151" y="293"/>
                </a:cubicBezTo>
                <a:cubicBezTo>
                  <a:pt x="142" y="284"/>
                  <a:pt x="116" y="284"/>
                  <a:pt x="107" y="293"/>
                </a:cubicBezTo>
                <a:cubicBezTo>
                  <a:pt x="97" y="310"/>
                  <a:pt x="97" y="328"/>
                  <a:pt x="107" y="337"/>
                </a:cubicBezTo>
                <a:cubicBezTo>
                  <a:pt x="142" y="373"/>
                  <a:pt x="195" y="399"/>
                  <a:pt x="248" y="399"/>
                </a:cubicBezTo>
                <a:cubicBezTo>
                  <a:pt x="337" y="399"/>
                  <a:pt x="416" y="337"/>
                  <a:pt x="435" y="257"/>
                </a:cubicBezTo>
                <a:cubicBezTo>
                  <a:pt x="496" y="257"/>
                  <a:pt x="496" y="257"/>
                  <a:pt x="496" y="257"/>
                </a:cubicBezTo>
                <a:cubicBezTo>
                  <a:pt x="496" y="196"/>
                  <a:pt x="496" y="196"/>
                  <a:pt x="496" y="196"/>
                </a:cubicBezTo>
                <a:lnTo>
                  <a:pt x="416" y="196"/>
                </a:lnTo>
                <a:close/>
              </a:path>
            </a:pathLst>
          </a:custGeom>
          <a:solidFill>
            <a:schemeClr val="bg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0" name="Freeform 75"/>
          <p:cNvSpPr>
            <a:spLocks noChangeArrowheads="1"/>
          </p:cNvSpPr>
          <p:nvPr/>
        </p:nvSpPr>
        <p:spPr bwMode="auto">
          <a:xfrm>
            <a:off x="13185859" y="6595404"/>
            <a:ext cx="662867" cy="533813"/>
          </a:xfrm>
          <a:custGeom>
            <a:avLst/>
            <a:gdLst>
              <a:gd name="T0" fmla="*/ 443 w 497"/>
              <a:gd name="T1" fmla="*/ 0 h 400"/>
              <a:gd name="T2" fmla="*/ 443 w 497"/>
              <a:gd name="T3" fmla="*/ 0 h 400"/>
              <a:gd name="T4" fmla="*/ 53 w 497"/>
              <a:gd name="T5" fmla="*/ 0 h 400"/>
              <a:gd name="T6" fmla="*/ 0 w 497"/>
              <a:gd name="T7" fmla="*/ 44 h 400"/>
              <a:gd name="T8" fmla="*/ 0 w 497"/>
              <a:gd name="T9" fmla="*/ 346 h 400"/>
              <a:gd name="T10" fmla="*/ 53 w 497"/>
              <a:gd name="T11" fmla="*/ 399 h 400"/>
              <a:gd name="T12" fmla="*/ 443 w 497"/>
              <a:gd name="T13" fmla="*/ 399 h 400"/>
              <a:gd name="T14" fmla="*/ 496 w 497"/>
              <a:gd name="T15" fmla="*/ 346 h 400"/>
              <a:gd name="T16" fmla="*/ 496 w 497"/>
              <a:gd name="T17" fmla="*/ 44 h 400"/>
              <a:gd name="T18" fmla="*/ 443 w 497"/>
              <a:gd name="T19" fmla="*/ 0 h 400"/>
              <a:gd name="T20" fmla="*/ 443 w 497"/>
              <a:gd name="T21" fmla="*/ 346 h 400"/>
              <a:gd name="T22" fmla="*/ 443 w 497"/>
              <a:gd name="T23" fmla="*/ 346 h 400"/>
              <a:gd name="T24" fmla="*/ 53 w 497"/>
              <a:gd name="T25" fmla="*/ 346 h 400"/>
              <a:gd name="T26" fmla="*/ 53 w 497"/>
              <a:gd name="T27" fmla="*/ 44 h 400"/>
              <a:gd name="T28" fmla="*/ 443 w 497"/>
              <a:gd name="T29" fmla="*/ 44 h 400"/>
              <a:gd name="T30" fmla="*/ 443 w 497"/>
              <a:gd name="T31" fmla="*/ 346 h 400"/>
              <a:gd name="T32" fmla="*/ 222 w 497"/>
              <a:gd name="T33" fmla="*/ 249 h 400"/>
              <a:gd name="T34" fmla="*/ 222 w 497"/>
              <a:gd name="T35" fmla="*/ 249 h 400"/>
              <a:gd name="T36" fmla="*/ 97 w 497"/>
              <a:gd name="T37" fmla="*/ 249 h 400"/>
              <a:gd name="T38" fmla="*/ 97 w 497"/>
              <a:gd name="T39" fmla="*/ 293 h 400"/>
              <a:gd name="T40" fmla="*/ 222 w 497"/>
              <a:gd name="T41" fmla="*/ 293 h 400"/>
              <a:gd name="T42" fmla="*/ 222 w 497"/>
              <a:gd name="T43" fmla="*/ 249 h 400"/>
              <a:gd name="T44" fmla="*/ 222 w 497"/>
              <a:gd name="T45" fmla="*/ 178 h 400"/>
              <a:gd name="T46" fmla="*/ 222 w 497"/>
              <a:gd name="T47" fmla="*/ 178 h 400"/>
              <a:gd name="T48" fmla="*/ 97 w 497"/>
              <a:gd name="T49" fmla="*/ 178 h 400"/>
              <a:gd name="T50" fmla="*/ 97 w 497"/>
              <a:gd name="T51" fmla="*/ 222 h 400"/>
              <a:gd name="T52" fmla="*/ 222 w 497"/>
              <a:gd name="T53" fmla="*/ 222 h 400"/>
              <a:gd name="T54" fmla="*/ 222 w 497"/>
              <a:gd name="T55" fmla="*/ 178 h 400"/>
              <a:gd name="T56" fmla="*/ 222 w 497"/>
              <a:gd name="T57" fmla="*/ 98 h 400"/>
              <a:gd name="T58" fmla="*/ 222 w 497"/>
              <a:gd name="T59" fmla="*/ 98 h 400"/>
              <a:gd name="T60" fmla="*/ 97 w 497"/>
              <a:gd name="T61" fmla="*/ 98 h 400"/>
              <a:gd name="T62" fmla="*/ 97 w 497"/>
              <a:gd name="T63" fmla="*/ 143 h 400"/>
              <a:gd name="T64" fmla="*/ 222 w 497"/>
              <a:gd name="T65" fmla="*/ 143 h 400"/>
              <a:gd name="T66" fmla="*/ 222 w 497"/>
              <a:gd name="T67" fmla="*/ 98 h 400"/>
              <a:gd name="T68" fmla="*/ 389 w 497"/>
              <a:gd name="T69" fmla="*/ 257 h 400"/>
              <a:gd name="T70" fmla="*/ 389 w 497"/>
              <a:gd name="T71" fmla="*/ 257 h 400"/>
              <a:gd name="T72" fmla="*/ 354 w 497"/>
              <a:gd name="T73" fmla="*/ 231 h 400"/>
              <a:gd name="T74" fmla="*/ 381 w 497"/>
              <a:gd name="T75" fmla="*/ 151 h 400"/>
              <a:gd name="T76" fmla="*/ 336 w 497"/>
              <a:gd name="T77" fmla="*/ 98 h 400"/>
              <a:gd name="T78" fmla="*/ 292 w 497"/>
              <a:gd name="T79" fmla="*/ 151 h 400"/>
              <a:gd name="T80" fmla="*/ 319 w 497"/>
              <a:gd name="T81" fmla="*/ 231 h 400"/>
              <a:gd name="T82" fmla="*/ 275 w 497"/>
              <a:gd name="T83" fmla="*/ 257 h 400"/>
              <a:gd name="T84" fmla="*/ 275 w 497"/>
              <a:gd name="T85" fmla="*/ 293 h 400"/>
              <a:gd name="T86" fmla="*/ 398 w 497"/>
              <a:gd name="T87" fmla="*/ 293 h 400"/>
              <a:gd name="T88" fmla="*/ 389 w 497"/>
              <a:gd name="T89" fmla="*/ 25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00">
                <a:moveTo>
                  <a:pt x="443" y="0"/>
                </a:moveTo>
                <a:lnTo>
                  <a:pt x="443" y="0"/>
                </a:lnTo>
                <a:cubicBezTo>
                  <a:pt x="53" y="0"/>
                  <a:pt x="53" y="0"/>
                  <a:pt x="53" y="0"/>
                </a:cubicBezTo>
                <a:cubicBezTo>
                  <a:pt x="17" y="0"/>
                  <a:pt x="0" y="18"/>
                  <a:pt x="0" y="44"/>
                </a:cubicBezTo>
                <a:cubicBezTo>
                  <a:pt x="0" y="346"/>
                  <a:pt x="0" y="346"/>
                  <a:pt x="0" y="346"/>
                </a:cubicBezTo>
                <a:cubicBezTo>
                  <a:pt x="0" y="373"/>
                  <a:pt x="17" y="399"/>
                  <a:pt x="53" y="399"/>
                </a:cubicBezTo>
                <a:cubicBezTo>
                  <a:pt x="443" y="399"/>
                  <a:pt x="443" y="399"/>
                  <a:pt x="443" y="399"/>
                </a:cubicBezTo>
                <a:cubicBezTo>
                  <a:pt x="470" y="399"/>
                  <a:pt x="496" y="373"/>
                  <a:pt x="496" y="346"/>
                </a:cubicBezTo>
                <a:cubicBezTo>
                  <a:pt x="496" y="44"/>
                  <a:pt x="496" y="44"/>
                  <a:pt x="496" y="44"/>
                </a:cubicBezTo>
                <a:cubicBezTo>
                  <a:pt x="496" y="18"/>
                  <a:pt x="470" y="0"/>
                  <a:pt x="443" y="0"/>
                </a:cubicBezTo>
                <a:close/>
                <a:moveTo>
                  <a:pt x="443" y="346"/>
                </a:moveTo>
                <a:lnTo>
                  <a:pt x="443" y="346"/>
                </a:lnTo>
                <a:cubicBezTo>
                  <a:pt x="53" y="346"/>
                  <a:pt x="53" y="346"/>
                  <a:pt x="53" y="346"/>
                </a:cubicBezTo>
                <a:cubicBezTo>
                  <a:pt x="53" y="44"/>
                  <a:pt x="53" y="44"/>
                  <a:pt x="53" y="44"/>
                </a:cubicBezTo>
                <a:cubicBezTo>
                  <a:pt x="443" y="44"/>
                  <a:pt x="443" y="44"/>
                  <a:pt x="443" y="44"/>
                </a:cubicBezTo>
                <a:lnTo>
                  <a:pt x="443" y="346"/>
                </a:lnTo>
                <a:close/>
                <a:moveTo>
                  <a:pt x="222" y="249"/>
                </a:moveTo>
                <a:lnTo>
                  <a:pt x="222" y="249"/>
                </a:lnTo>
                <a:cubicBezTo>
                  <a:pt x="97" y="249"/>
                  <a:pt x="97" y="249"/>
                  <a:pt x="97" y="249"/>
                </a:cubicBezTo>
                <a:cubicBezTo>
                  <a:pt x="97" y="293"/>
                  <a:pt x="97" y="293"/>
                  <a:pt x="97" y="293"/>
                </a:cubicBezTo>
                <a:cubicBezTo>
                  <a:pt x="222" y="293"/>
                  <a:pt x="222" y="293"/>
                  <a:pt x="222" y="293"/>
                </a:cubicBezTo>
                <a:lnTo>
                  <a:pt x="222" y="249"/>
                </a:lnTo>
                <a:close/>
                <a:moveTo>
                  <a:pt x="222" y="178"/>
                </a:moveTo>
                <a:lnTo>
                  <a:pt x="222" y="178"/>
                </a:lnTo>
                <a:cubicBezTo>
                  <a:pt x="97" y="178"/>
                  <a:pt x="97" y="178"/>
                  <a:pt x="97" y="178"/>
                </a:cubicBezTo>
                <a:cubicBezTo>
                  <a:pt x="97" y="222"/>
                  <a:pt x="97" y="222"/>
                  <a:pt x="97" y="222"/>
                </a:cubicBezTo>
                <a:cubicBezTo>
                  <a:pt x="222" y="222"/>
                  <a:pt x="222" y="222"/>
                  <a:pt x="222" y="222"/>
                </a:cubicBezTo>
                <a:lnTo>
                  <a:pt x="222" y="178"/>
                </a:lnTo>
                <a:close/>
                <a:moveTo>
                  <a:pt x="222" y="98"/>
                </a:moveTo>
                <a:lnTo>
                  <a:pt x="222" y="98"/>
                </a:lnTo>
                <a:cubicBezTo>
                  <a:pt x="97" y="98"/>
                  <a:pt x="97" y="98"/>
                  <a:pt x="97" y="98"/>
                </a:cubicBezTo>
                <a:cubicBezTo>
                  <a:pt x="97" y="143"/>
                  <a:pt x="97" y="143"/>
                  <a:pt x="97" y="143"/>
                </a:cubicBezTo>
                <a:cubicBezTo>
                  <a:pt x="222" y="143"/>
                  <a:pt x="222" y="143"/>
                  <a:pt x="222" y="143"/>
                </a:cubicBezTo>
                <a:lnTo>
                  <a:pt x="222" y="98"/>
                </a:lnTo>
                <a:close/>
                <a:moveTo>
                  <a:pt x="389" y="257"/>
                </a:moveTo>
                <a:lnTo>
                  <a:pt x="389" y="257"/>
                </a:lnTo>
                <a:cubicBezTo>
                  <a:pt x="389" y="257"/>
                  <a:pt x="354" y="249"/>
                  <a:pt x="354" y="231"/>
                </a:cubicBezTo>
                <a:cubicBezTo>
                  <a:pt x="354" y="204"/>
                  <a:pt x="381" y="196"/>
                  <a:pt x="381" y="151"/>
                </a:cubicBezTo>
                <a:cubicBezTo>
                  <a:pt x="381" y="125"/>
                  <a:pt x="372" y="98"/>
                  <a:pt x="336" y="98"/>
                </a:cubicBezTo>
                <a:cubicBezTo>
                  <a:pt x="301" y="98"/>
                  <a:pt x="292" y="125"/>
                  <a:pt x="292" y="151"/>
                </a:cubicBezTo>
                <a:cubicBezTo>
                  <a:pt x="292" y="196"/>
                  <a:pt x="319" y="204"/>
                  <a:pt x="319" y="231"/>
                </a:cubicBezTo>
                <a:cubicBezTo>
                  <a:pt x="319" y="249"/>
                  <a:pt x="275" y="257"/>
                  <a:pt x="275" y="257"/>
                </a:cubicBezTo>
                <a:lnTo>
                  <a:pt x="275" y="293"/>
                </a:lnTo>
                <a:cubicBezTo>
                  <a:pt x="398" y="293"/>
                  <a:pt x="398" y="293"/>
                  <a:pt x="398" y="293"/>
                </a:cubicBezTo>
                <a:cubicBezTo>
                  <a:pt x="398" y="293"/>
                  <a:pt x="398" y="257"/>
                  <a:pt x="389" y="257"/>
                </a:cubicBezTo>
                <a:close/>
              </a:path>
            </a:pathLst>
          </a:custGeom>
          <a:solidFill>
            <a:schemeClr val="bg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grpSp>
        <p:nvGrpSpPr>
          <p:cNvPr id="34" name="Group 33"/>
          <p:cNvGrpSpPr/>
          <p:nvPr/>
        </p:nvGrpSpPr>
        <p:grpSpPr>
          <a:xfrm>
            <a:off x="4075605" y="9619680"/>
            <a:ext cx="674962" cy="897168"/>
            <a:chOff x="9916767" y="11659096"/>
            <a:chExt cx="1032769" cy="1372771"/>
          </a:xfrm>
          <a:solidFill>
            <a:schemeClr val="accent1"/>
          </a:solidFill>
        </p:grpSpPr>
        <p:sp>
          <p:nvSpPr>
            <p:cNvPr id="86" name="Freeform 1092"/>
            <p:cNvSpPr>
              <a:spLocks noChangeArrowheads="1"/>
            </p:cNvSpPr>
            <p:nvPr/>
          </p:nvSpPr>
          <p:spPr bwMode="auto">
            <a:xfrm>
              <a:off x="9916767" y="12943702"/>
              <a:ext cx="75568" cy="88165"/>
            </a:xfrm>
            <a:custGeom>
              <a:avLst/>
              <a:gdLst>
                <a:gd name="T0" fmla="*/ 3 w 26"/>
                <a:gd name="T1" fmla="*/ 0 h 29"/>
                <a:gd name="T2" fmla="*/ 3 w 26"/>
                <a:gd name="T3" fmla="*/ 0 h 29"/>
                <a:gd name="T4" fmla="*/ 3 w 26"/>
                <a:gd name="T5" fmla="*/ 25 h 29"/>
                <a:gd name="T6" fmla="*/ 25 w 26"/>
                <a:gd name="T7" fmla="*/ 13 h 29"/>
                <a:gd name="T8" fmla="*/ 3 w 26"/>
                <a:gd name="T9" fmla="*/ 0 h 29"/>
              </a:gdLst>
              <a:ahLst/>
              <a:cxnLst>
                <a:cxn ang="0">
                  <a:pos x="T0" y="T1"/>
                </a:cxn>
                <a:cxn ang="0">
                  <a:pos x="T2" y="T3"/>
                </a:cxn>
                <a:cxn ang="0">
                  <a:pos x="T4" y="T5"/>
                </a:cxn>
                <a:cxn ang="0">
                  <a:pos x="T6" y="T7"/>
                </a:cxn>
                <a:cxn ang="0">
                  <a:pos x="T8" y="T9"/>
                </a:cxn>
              </a:cxnLst>
              <a:rect l="0" t="0" r="r" b="b"/>
              <a:pathLst>
                <a:path w="26" h="29">
                  <a:moveTo>
                    <a:pt x="3" y="0"/>
                  </a:moveTo>
                  <a:lnTo>
                    <a:pt x="3" y="0"/>
                  </a:lnTo>
                  <a:cubicBezTo>
                    <a:pt x="3" y="4"/>
                    <a:pt x="0" y="22"/>
                    <a:pt x="3" y="25"/>
                  </a:cubicBezTo>
                  <a:cubicBezTo>
                    <a:pt x="3" y="28"/>
                    <a:pt x="22" y="13"/>
                    <a:pt x="25" y="13"/>
                  </a:cubicBezTo>
                  <a:cubicBezTo>
                    <a:pt x="22" y="7"/>
                    <a:pt x="13" y="0"/>
                    <a:pt x="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70" tIns="121885" rIns="243770" bIns="121885" anchor="ctr"/>
            <a:lstStyle/>
            <a:p>
              <a:endParaRPr lang="en-US" dirty="0"/>
            </a:p>
          </p:txBody>
        </p:sp>
        <p:sp>
          <p:nvSpPr>
            <p:cNvPr id="87" name="Freeform 1093"/>
            <p:cNvSpPr>
              <a:spLocks noChangeArrowheads="1"/>
            </p:cNvSpPr>
            <p:nvPr/>
          </p:nvSpPr>
          <p:spPr bwMode="auto">
            <a:xfrm>
              <a:off x="9967144" y="11759852"/>
              <a:ext cx="692717" cy="944566"/>
            </a:xfrm>
            <a:custGeom>
              <a:avLst/>
              <a:gdLst>
                <a:gd name="T0" fmla="*/ 12 w 243"/>
                <a:gd name="T1" fmla="*/ 327 h 331"/>
                <a:gd name="T2" fmla="*/ 12 w 243"/>
                <a:gd name="T3" fmla="*/ 327 h 331"/>
                <a:gd name="T4" fmla="*/ 18 w 243"/>
                <a:gd name="T5" fmla="*/ 330 h 331"/>
                <a:gd name="T6" fmla="*/ 242 w 243"/>
                <a:gd name="T7" fmla="*/ 15 h 331"/>
                <a:gd name="T8" fmla="*/ 224 w 243"/>
                <a:gd name="T9" fmla="*/ 0 h 331"/>
                <a:gd name="T10" fmla="*/ 0 w 243"/>
                <a:gd name="T11" fmla="*/ 315 h 331"/>
                <a:gd name="T12" fmla="*/ 9 w 243"/>
                <a:gd name="T13" fmla="*/ 321 h 331"/>
                <a:gd name="T14" fmla="*/ 12 w 243"/>
                <a:gd name="T15" fmla="*/ 327 h 3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331">
                  <a:moveTo>
                    <a:pt x="12" y="327"/>
                  </a:moveTo>
                  <a:lnTo>
                    <a:pt x="12" y="327"/>
                  </a:lnTo>
                  <a:cubicBezTo>
                    <a:pt x="15" y="327"/>
                    <a:pt x="15" y="330"/>
                    <a:pt x="18" y="330"/>
                  </a:cubicBezTo>
                  <a:cubicBezTo>
                    <a:pt x="242" y="15"/>
                    <a:pt x="242" y="15"/>
                    <a:pt x="242" y="15"/>
                  </a:cubicBezTo>
                  <a:cubicBezTo>
                    <a:pt x="224" y="0"/>
                    <a:pt x="224" y="0"/>
                    <a:pt x="224" y="0"/>
                  </a:cubicBezTo>
                  <a:cubicBezTo>
                    <a:pt x="0" y="315"/>
                    <a:pt x="0" y="315"/>
                    <a:pt x="0" y="315"/>
                  </a:cubicBezTo>
                  <a:cubicBezTo>
                    <a:pt x="9" y="321"/>
                    <a:pt x="9" y="321"/>
                    <a:pt x="9" y="321"/>
                  </a:cubicBezTo>
                  <a:lnTo>
                    <a:pt x="12" y="327"/>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70" tIns="121885" rIns="243770" bIns="121885" anchor="ctr"/>
            <a:lstStyle/>
            <a:p>
              <a:endParaRPr lang="en-US" dirty="0"/>
            </a:p>
          </p:txBody>
        </p:sp>
        <p:sp>
          <p:nvSpPr>
            <p:cNvPr id="89" name="Freeform 1094"/>
            <p:cNvSpPr>
              <a:spLocks noChangeArrowheads="1"/>
            </p:cNvSpPr>
            <p:nvPr/>
          </p:nvSpPr>
          <p:spPr bwMode="auto">
            <a:xfrm>
              <a:off x="10080497" y="11848010"/>
              <a:ext cx="705308" cy="944560"/>
            </a:xfrm>
            <a:custGeom>
              <a:avLst/>
              <a:gdLst>
                <a:gd name="T0" fmla="*/ 6 w 246"/>
                <a:gd name="T1" fmla="*/ 318 h 331"/>
                <a:gd name="T2" fmla="*/ 6 w 246"/>
                <a:gd name="T3" fmla="*/ 318 h 331"/>
                <a:gd name="T4" fmla="*/ 18 w 246"/>
                <a:gd name="T5" fmla="*/ 327 h 331"/>
                <a:gd name="T6" fmla="*/ 21 w 246"/>
                <a:gd name="T7" fmla="*/ 330 h 331"/>
                <a:gd name="T8" fmla="*/ 245 w 246"/>
                <a:gd name="T9" fmla="*/ 12 h 331"/>
                <a:gd name="T10" fmla="*/ 224 w 246"/>
                <a:gd name="T11" fmla="*/ 0 h 331"/>
                <a:gd name="T12" fmla="*/ 0 w 246"/>
                <a:gd name="T13" fmla="*/ 315 h 331"/>
                <a:gd name="T14" fmla="*/ 3 w 246"/>
                <a:gd name="T15" fmla="*/ 315 h 331"/>
                <a:gd name="T16" fmla="*/ 6 w 246"/>
                <a:gd name="T17" fmla="*/ 318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331">
                  <a:moveTo>
                    <a:pt x="6" y="318"/>
                  </a:moveTo>
                  <a:lnTo>
                    <a:pt x="6" y="318"/>
                  </a:lnTo>
                  <a:cubicBezTo>
                    <a:pt x="18" y="327"/>
                    <a:pt x="18" y="327"/>
                    <a:pt x="18" y="327"/>
                  </a:cubicBezTo>
                  <a:cubicBezTo>
                    <a:pt x="18" y="327"/>
                    <a:pt x="18" y="327"/>
                    <a:pt x="21" y="330"/>
                  </a:cubicBezTo>
                  <a:cubicBezTo>
                    <a:pt x="245" y="12"/>
                    <a:pt x="245" y="12"/>
                    <a:pt x="245" y="12"/>
                  </a:cubicBezTo>
                  <a:cubicBezTo>
                    <a:pt x="224" y="0"/>
                    <a:pt x="224" y="0"/>
                    <a:pt x="224" y="0"/>
                  </a:cubicBezTo>
                  <a:cubicBezTo>
                    <a:pt x="0" y="315"/>
                    <a:pt x="0" y="315"/>
                    <a:pt x="0" y="315"/>
                  </a:cubicBezTo>
                  <a:lnTo>
                    <a:pt x="3" y="315"/>
                  </a:lnTo>
                  <a:lnTo>
                    <a:pt x="6" y="318"/>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70" tIns="121885" rIns="243770" bIns="121885" anchor="ctr"/>
            <a:lstStyle/>
            <a:p>
              <a:endParaRPr lang="en-US" dirty="0"/>
            </a:p>
          </p:txBody>
        </p:sp>
        <p:sp>
          <p:nvSpPr>
            <p:cNvPr id="91" name="Freeform 1095"/>
            <p:cNvSpPr>
              <a:spLocks noChangeArrowheads="1"/>
            </p:cNvSpPr>
            <p:nvPr/>
          </p:nvSpPr>
          <p:spPr bwMode="auto">
            <a:xfrm>
              <a:off x="10672451" y="11659096"/>
              <a:ext cx="277085" cy="239294"/>
            </a:xfrm>
            <a:custGeom>
              <a:avLst/>
              <a:gdLst>
                <a:gd name="T0" fmla="*/ 88 w 95"/>
                <a:gd name="T1" fmla="*/ 36 h 82"/>
                <a:gd name="T2" fmla="*/ 88 w 95"/>
                <a:gd name="T3" fmla="*/ 36 h 82"/>
                <a:gd name="T4" fmla="*/ 39 w 95"/>
                <a:gd name="T5" fmla="*/ 2 h 82"/>
                <a:gd name="T6" fmla="*/ 30 w 95"/>
                <a:gd name="T7" fmla="*/ 0 h 82"/>
                <a:gd name="T8" fmla="*/ 21 w 95"/>
                <a:gd name="T9" fmla="*/ 0 h 82"/>
                <a:gd name="T10" fmla="*/ 0 w 95"/>
                <a:gd name="T11" fmla="*/ 27 h 82"/>
                <a:gd name="T12" fmla="*/ 78 w 95"/>
                <a:gd name="T13" fmla="*/ 81 h 82"/>
                <a:gd name="T14" fmla="*/ 94 w 95"/>
                <a:gd name="T15" fmla="*/ 54 h 82"/>
                <a:gd name="T16" fmla="*/ 88 w 95"/>
                <a:gd name="T17" fmla="*/ 36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82">
                  <a:moveTo>
                    <a:pt x="88" y="36"/>
                  </a:moveTo>
                  <a:lnTo>
                    <a:pt x="88" y="36"/>
                  </a:lnTo>
                  <a:cubicBezTo>
                    <a:pt x="39" y="2"/>
                    <a:pt x="39" y="2"/>
                    <a:pt x="39" y="2"/>
                  </a:cubicBezTo>
                  <a:cubicBezTo>
                    <a:pt x="36" y="0"/>
                    <a:pt x="33" y="0"/>
                    <a:pt x="30" y="0"/>
                  </a:cubicBezTo>
                  <a:cubicBezTo>
                    <a:pt x="27" y="0"/>
                    <a:pt x="24" y="0"/>
                    <a:pt x="21" y="0"/>
                  </a:cubicBezTo>
                  <a:cubicBezTo>
                    <a:pt x="0" y="27"/>
                    <a:pt x="0" y="27"/>
                    <a:pt x="0" y="27"/>
                  </a:cubicBezTo>
                  <a:cubicBezTo>
                    <a:pt x="78" y="81"/>
                    <a:pt x="78" y="81"/>
                    <a:pt x="78" y="81"/>
                  </a:cubicBezTo>
                  <a:cubicBezTo>
                    <a:pt x="94" y="54"/>
                    <a:pt x="94" y="54"/>
                    <a:pt x="94" y="54"/>
                  </a:cubicBezTo>
                  <a:cubicBezTo>
                    <a:pt x="94" y="48"/>
                    <a:pt x="94" y="39"/>
                    <a:pt x="88" y="3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70" tIns="121885" rIns="243770" bIns="121885" anchor="ctr"/>
            <a:lstStyle/>
            <a:p>
              <a:endParaRPr lang="en-US" dirty="0"/>
            </a:p>
          </p:txBody>
        </p:sp>
        <p:sp>
          <p:nvSpPr>
            <p:cNvPr id="104" name="Freeform 1096"/>
            <p:cNvSpPr>
              <a:spLocks noChangeArrowheads="1"/>
            </p:cNvSpPr>
            <p:nvPr/>
          </p:nvSpPr>
          <p:spPr bwMode="auto">
            <a:xfrm>
              <a:off x="10181258" y="11923578"/>
              <a:ext cx="692708" cy="931969"/>
            </a:xfrm>
            <a:custGeom>
              <a:avLst/>
              <a:gdLst>
                <a:gd name="T0" fmla="*/ 0 w 243"/>
                <a:gd name="T1" fmla="*/ 315 h 325"/>
                <a:gd name="T2" fmla="*/ 0 w 243"/>
                <a:gd name="T3" fmla="*/ 315 h 325"/>
                <a:gd name="T4" fmla="*/ 6 w 243"/>
                <a:gd name="T5" fmla="*/ 318 h 325"/>
                <a:gd name="T6" fmla="*/ 9 w 243"/>
                <a:gd name="T7" fmla="*/ 318 h 325"/>
                <a:gd name="T8" fmla="*/ 18 w 243"/>
                <a:gd name="T9" fmla="*/ 324 h 325"/>
                <a:gd name="T10" fmla="*/ 242 w 243"/>
                <a:gd name="T11" fmla="*/ 12 h 325"/>
                <a:gd name="T12" fmla="*/ 227 w 243"/>
                <a:gd name="T13" fmla="*/ 0 h 325"/>
                <a:gd name="T14" fmla="*/ 0 w 243"/>
                <a:gd name="T15" fmla="*/ 315 h 3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325">
                  <a:moveTo>
                    <a:pt x="0" y="315"/>
                  </a:moveTo>
                  <a:lnTo>
                    <a:pt x="0" y="315"/>
                  </a:lnTo>
                  <a:cubicBezTo>
                    <a:pt x="3" y="315"/>
                    <a:pt x="6" y="315"/>
                    <a:pt x="6" y="318"/>
                  </a:cubicBezTo>
                  <a:cubicBezTo>
                    <a:pt x="9" y="318"/>
                    <a:pt x="9" y="318"/>
                    <a:pt x="9" y="318"/>
                  </a:cubicBezTo>
                  <a:cubicBezTo>
                    <a:pt x="18" y="324"/>
                    <a:pt x="18" y="324"/>
                    <a:pt x="18" y="324"/>
                  </a:cubicBezTo>
                  <a:cubicBezTo>
                    <a:pt x="242" y="12"/>
                    <a:pt x="242" y="12"/>
                    <a:pt x="242" y="12"/>
                  </a:cubicBezTo>
                  <a:cubicBezTo>
                    <a:pt x="227" y="0"/>
                    <a:pt x="227" y="0"/>
                    <a:pt x="227" y="0"/>
                  </a:cubicBezTo>
                  <a:lnTo>
                    <a:pt x="0" y="31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70" tIns="121885" rIns="243770" bIns="121885" anchor="ctr"/>
            <a:lstStyle/>
            <a:p>
              <a:endParaRPr lang="en-US" dirty="0"/>
            </a:p>
          </p:txBody>
        </p:sp>
        <p:sp>
          <p:nvSpPr>
            <p:cNvPr id="105" name="Freeform 1097"/>
            <p:cNvSpPr>
              <a:spLocks noChangeArrowheads="1"/>
            </p:cNvSpPr>
            <p:nvPr/>
          </p:nvSpPr>
          <p:spPr bwMode="auto">
            <a:xfrm>
              <a:off x="9941956" y="12729603"/>
              <a:ext cx="239306" cy="239285"/>
            </a:xfrm>
            <a:custGeom>
              <a:avLst/>
              <a:gdLst>
                <a:gd name="T0" fmla="*/ 78 w 85"/>
                <a:gd name="T1" fmla="*/ 48 h 83"/>
                <a:gd name="T2" fmla="*/ 78 w 85"/>
                <a:gd name="T3" fmla="*/ 48 h 83"/>
                <a:gd name="T4" fmla="*/ 51 w 85"/>
                <a:gd name="T5" fmla="*/ 27 h 83"/>
                <a:gd name="T6" fmla="*/ 42 w 85"/>
                <a:gd name="T7" fmla="*/ 21 h 83"/>
                <a:gd name="T8" fmla="*/ 15 w 85"/>
                <a:gd name="T9" fmla="*/ 3 h 83"/>
                <a:gd name="T10" fmla="*/ 15 w 85"/>
                <a:gd name="T11" fmla="*/ 0 h 83"/>
                <a:gd name="T12" fmla="*/ 12 w 85"/>
                <a:gd name="T13" fmla="*/ 0 h 83"/>
                <a:gd name="T14" fmla="*/ 6 w 85"/>
                <a:gd name="T15" fmla="*/ 15 h 83"/>
                <a:gd name="T16" fmla="*/ 3 w 85"/>
                <a:gd name="T17" fmla="*/ 21 h 83"/>
                <a:gd name="T18" fmla="*/ 0 w 85"/>
                <a:gd name="T19" fmla="*/ 57 h 83"/>
                <a:gd name="T20" fmla="*/ 33 w 85"/>
                <a:gd name="T21" fmla="*/ 82 h 83"/>
                <a:gd name="T22" fmla="*/ 63 w 85"/>
                <a:gd name="T23" fmla="*/ 63 h 83"/>
                <a:gd name="T24" fmla="*/ 69 w 85"/>
                <a:gd name="T25" fmla="*/ 60 h 83"/>
                <a:gd name="T26" fmla="*/ 84 w 85"/>
                <a:gd name="T27" fmla="*/ 51 h 83"/>
                <a:gd name="T28" fmla="*/ 81 w 85"/>
                <a:gd name="T29" fmla="*/ 48 h 83"/>
                <a:gd name="T30" fmla="*/ 78 w 85"/>
                <a:gd name="T31" fmla="*/ 48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5" h="83">
                  <a:moveTo>
                    <a:pt x="78" y="48"/>
                  </a:moveTo>
                  <a:lnTo>
                    <a:pt x="78" y="48"/>
                  </a:lnTo>
                  <a:cubicBezTo>
                    <a:pt x="69" y="45"/>
                    <a:pt x="57" y="36"/>
                    <a:pt x="51" y="27"/>
                  </a:cubicBezTo>
                  <a:cubicBezTo>
                    <a:pt x="42" y="21"/>
                    <a:pt x="42" y="21"/>
                    <a:pt x="42" y="21"/>
                  </a:cubicBezTo>
                  <a:cubicBezTo>
                    <a:pt x="33" y="18"/>
                    <a:pt x="21" y="9"/>
                    <a:pt x="15" y="3"/>
                  </a:cubicBezTo>
                  <a:lnTo>
                    <a:pt x="15" y="0"/>
                  </a:lnTo>
                  <a:cubicBezTo>
                    <a:pt x="12" y="0"/>
                    <a:pt x="12" y="0"/>
                    <a:pt x="12" y="0"/>
                  </a:cubicBezTo>
                  <a:cubicBezTo>
                    <a:pt x="9" y="0"/>
                    <a:pt x="6" y="6"/>
                    <a:pt x="6" y="15"/>
                  </a:cubicBezTo>
                  <a:cubicBezTo>
                    <a:pt x="3" y="21"/>
                    <a:pt x="3" y="21"/>
                    <a:pt x="3" y="21"/>
                  </a:cubicBezTo>
                  <a:cubicBezTo>
                    <a:pt x="0" y="57"/>
                    <a:pt x="0" y="57"/>
                    <a:pt x="0" y="57"/>
                  </a:cubicBezTo>
                  <a:cubicBezTo>
                    <a:pt x="9" y="60"/>
                    <a:pt x="24" y="66"/>
                    <a:pt x="33" y="82"/>
                  </a:cubicBezTo>
                  <a:cubicBezTo>
                    <a:pt x="63" y="63"/>
                    <a:pt x="63" y="63"/>
                    <a:pt x="63" y="63"/>
                  </a:cubicBezTo>
                  <a:cubicBezTo>
                    <a:pt x="69" y="60"/>
                    <a:pt x="69" y="60"/>
                    <a:pt x="69" y="60"/>
                  </a:cubicBezTo>
                  <a:cubicBezTo>
                    <a:pt x="78" y="57"/>
                    <a:pt x="81" y="54"/>
                    <a:pt x="84" y="51"/>
                  </a:cubicBezTo>
                  <a:cubicBezTo>
                    <a:pt x="81" y="48"/>
                    <a:pt x="81" y="48"/>
                    <a:pt x="81" y="48"/>
                  </a:cubicBezTo>
                  <a:cubicBezTo>
                    <a:pt x="81" y="48"/>
                    <a:pt x="81" y="48"/>
                    <a:pt x="78" y="4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70" tIns="121885" rIns="243770" bIns="121885" anchor="ctr"/>
            <a:lstStyle/>
            <a:p>
              <a:endParaRPr lang="en-US" dirty="0"/>
            </a:p>
          </p:txBody>
        </p:sp>
      </p:grpSp>
      <p:grpSp>
        <p:nvGrpSpPr>
          <p:cNvPr id="38" name="Group 37"/>
          <p:cNvGrpSpPr/>
          <p:nvPr/>
        </p:nvGrpSpPr>
        <p:grpSpPr>
          <a:xfrm rot="19385170">
            <a:off x="4245722" y="6837982"/>
            <a:ext cx="749739" cy="1076511"/>
            <a:chOff x="18561758" y="2385889"/>
            <a:chExt cx="2160750" cy="3102509"/>
          </a:xfrm>
        </p:grpSpPr>
        <p:sp>
          <p:nvSpPr>
            <p:cNvPr id="55" name="Freeform 277"/>
            <p:cNvSpPr>
              <a:spLocks/>
            </p:cNvSpPr>
            <p:nvPr/>
          </p:nvSpPr>
          <p:spPr bwMode="auto">
            <a:xfrm>
              <a:off x="18561758" y="2385889"/>
              <a:ext cx="2160750" cy="3102509"/>
            </a:xfrm>
            <a:custGeom>
              <a:avLst/>
              <a:gdLst>
                <a:gd name="T0" fmla="*/ 0 w 366"/>
                <a:gd name="T1" fmla="*/ 494 h 527"/>
                <a:gd name="T2" fmla="*/ 34 w 366"/>
                <a:gd name="T3" fmla="*/ 527 h 527"/>
                <a:gd name="T4" fmla="*/ 333 w 366"/>
                <a:gd name="T5" fmla="*/ 527 h 527"/>
                <a:gd name="T6" fmla="*/ 366 w 366"/>
                <a:gd name="T7" fmla="*/ 494 h 527"/>
                <a:gd name="T8" fmla="*/ 366 w 366"/>
                <a:gd name="T9" fmla="*/ 34 h 527"/>
                <a:gd name="T10" fmla="*/ 333 w 366"/>
                <a:gd name="T11" fmla="*/ 0 h 527"/>
                <a:gd name="T12" fmla="*/ 34 w 366"/>
                <a:gd name="T13" fmla="*/ 0 h 527"/>
                <a:gd name="T14" fmla="*/ 0 w 366"/>
                <a:gd name="T15" fmla="*/ 34 h 527"/>
                <a:gd name="T16" fmla="*/ 0 w 366"/>
                <a:gd name="T17" fmla="*/ 494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6" h="527">
                  <a:moveTo>
                    <a:pt x="0" y="494"/>
                  </a:moveTo>
                  <a:cubicBezTo>
                    <a:pt x="0" y="512"/>
                    <a:pt x="15" y="527"/>
                    <a:pt x="34" y="527"/>
                  </a:cubicBezTo>
                  <a:cubicBezTo>
                    <a:pt x="333" y="527"/>
                    <a:pt x="333" y="527"/>
                    <a:pt x="333" y="527"/>
                  </a:cubicBezTo>
                  <a:cubicBezTo>
                    <a:pt x="351" y="527"/>
                    <a:pt x="366" y="512"/>
                    <a:pt x="366" y="494"/>
                  </a:cubicBezTo>
                  <a:cubicBezTo>
                    <a:pt x="366" y="34"/>
                    <a:pt x="366" y="34"/>
                    <a:pt x="366" y="34"/>
                  </a:cubicBezTo>
                  <a:cubicBezTo>
                    <a:pt x="366" y="15"/>
                    <a:pt x="351" y="0"/>
                    <a:pt x="333" y="0"/>
                  </a:cubicBezTo>
                  <a:cubicBezTo>
                    <a:pt x="34" y="0"/>
                    <a:pt x="34" y="0"/>
                    <a:pt x="34" y="0"/>
                  </a:cubicBezTo>
                  <a:cubicBezTo>
                    <a:pt x="15" y="0"/>
                    <a:pt x="0" y="15"/>
                    <a:pt x="0" y="34"/>
                  </a:cubicBezTo>
                  <a:lnTo>
                    <a:pt x="0" y="494"/>
                  </a:lnTo>
                  <a:close/>
                </a:path>
              </a:pathLst>
            </a:custGeom>
            <a:solidFill>
              <a:srgbClr val="2D353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 name="Rectangle 278"/>
            <p:cNvSpPr>
              <a:spLocks noChangeArrowheads="1"/>
            </p:cNvSpPr>
            <p:nvPr/>
          </p:nvSpPr>
          <p:spPr bwMode="auto">
            <a:xfrm>
              <a:off x="18721666" y="2532620"/>
              <a:ext cx="1842254" cy="2720479"/>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Freeform 281"/>
            <p:cNvSpPr>
              <a:spLocks/>
            </p:cNvSpPr>
            <p:nvPr/>
          </p:nvSpPr>
          <p:spPr bwMode="auto">
            <a:xfrm>
              <a:off x="18815497" y="3457953"/>
              <a:ext cx="1671773" cy="1718475"/>
            </a:xfrm>
            <a:custGeom>
              <a:avLst/>
              <a:gdLst>
                <a:gd name="T0" fmla="*/ 278 w 283"/>
                <a:gd name="T1" fmla="*/ 292 h 292"/>
                <a:gd name="T2" fmla="*/ 5 w 283"/>
                <a:gd name="T3" fmla="*/ 292 h 292"/>
                <a:gd name="T4" fmla="*/ 0 w 283"/>
                <a:gd name="T5" fmla="*/ 287 h 292"/>
                <a:gd name="T6" fmla="*/ 5 w 283"/>
                <a:gd name="T7" fmla="*/ 283 h 292"/>
                <a:gd name="T8" fmla="*/ 274 w 283"/>
                <a:gd name="T9" fmla="*/ 283 h 292"/>
                <a:gd name="T10" fmla="*/ 274 w 283"/>
                <a:gd name="T11" fmla="*/ 5 h 292"/>
                <a:gd name="T12" fmla="*/ 278 w 283"/>
                <a:gd name="T13" fmla="*/ 0 h 292"/>
                <a:gd name="T14" fmla="*/ 283 w 283"/>
                <a:gd name="T15" fmla="*/ 5 h 292"/>
                <a:gd name="T16" fmla="*/ 283 w 283"/>
                <a:gd name="T17" fmla="*/ 287 h 292"/>
                <a:gd name="T18" fmla="*/ 278 w 283"/>
                <a:gd name="T19" fmla="*/ 29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92">
                  <a:moveTo>
                    <a:pt x="278" y="292"/>
                  </a:moveTo>
                  <a:cubicBezTo>
                    <a:pt x="5" y="292"/>
                    <a:pt x="5" y="292"/>
                    <a:pt x="5" y="292"/>
                  </a:cubicBezTo>
                  <a:cubicBezTo>
                    <a:pt x="2" y="292"/>
                    <a:pt x="0" y="290"/>
                    <a:pt x="0" y="287"/>
                  </a:cubicBezTo>
                  <a:cubicBezTo>
                    <a:pt x="0" y="285"/>
                    <a:pt x="2" y="283"/>
                    <a:pt x="5" y="283"/>
                  </a:cubicBezTo>
                  <a:cubicBezTo>
                    <a:pt x="274" y="283"/>
                    <a:pt x="274" y="283"/>
                    <a:pt x="274" y="283"/>
                  </a:cubicBezTo>
                  <a:cubicBezTo>
                    <a:pt x="274" y="5"/>
                    <a:pt x="274" y="5"/>
                    <a:pt x="274" y="5"/>
                  </a:cubicBezTo>
                  <a:cubicBezTo>
                    <a:pt x="274" y="2"/>
                    <a:pt x="276" y="0"/>
                    <a:pt x="278" y="0"/>
                  </a:cubicBezTo>
                  <a:cubicBezTo>
                    <a:pt x="281" y="0"/>
                    <a:pt x="283" y="2"/>
                    <a:pt x="283" y="5"/>
                  </a:cubicBezTo>
                  <a:cubicBezTo>
                    <a:pt x="283" y="287"/>
                    <a:pt x="283" y="287"/>
                    <a:pt x="283" y="287"/>
                  </a:cubicBezTo>
                  <a:cubicBezTo>
                    <a:pt x="283" y="290"/>
                    <a:pt x="281" y="292"/>
                    <a:pt x="278" y="292"/>
                  </a:cubicBezTo>
                  <a:close/>
                </a:path>
              </a:pathLst>
            </a:custGeom>
            <a:solidFill>
              <a:srgbClr val="BCBCB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8" name="Freeform 282"/>
            <p:cNvSpPr>
              <a:spLocks/>
            </p:cNvSpPr>
            <p:nvPr/>
          </p:nvSpPr>
          <p:spPr bwMode="auto">
            <a:xfrm>
              <a:off x="18857787" y="2822118"/>
              <a:ext cx="1433892" cy="70061"/>
            </a:xfrm>
            <a:custGeom>
              <a:avLst/>
              <a:gdLst>
                <a:gd name="T0" fmla="*/ 243 w 243"/>
                <a:gd name="T1" fmla="*/ 6 h 12"/>
                <a:gd name="T2" fmla="*/ 237 w 243"/>
                <a:gd name="T3" fmla="*/ 12 h 12"/>
                <a:gd name="T4" fmla="*/ 6 w 243"/>
                <a:gd name="T5" fmla="*/ 12 h 12"/>
                <a:gd name="T6" fmla="*/ 0 w 243"/>
                <a:gd name="T7" fmla="*/ 6 h 12"/>
                <a:gd name="T8" fmla="*/ 0 w 243"/>
                <a:gd name="T9" fmla="*/ 6 h 12"/>
                <a:gd name="T10" fmla="*/ 6 w 243"/>
                <a:gd name="T11" fmla="*/ 0 h 12"/>
                <a:gd name="T12" fmla="*/ 237 w 243"/>
                <a:gd name="T13" fmla="*/ 0 h 12"/>
                <a:gd name="T14" fmla="*/ 243 w 24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2">
                  <a:moveTo>
                    <a:pt x="243" y="6"/>
                  </a:moveTo>
                  <a:cubicBezTo>
                    <a:pt x="243" y="10"/>
                    <a:pt x="240" y="12"/>
                    <a:pt x="237" y="12"/>
                  </a:cubicBezTo>
                  <a:cubicBezTo>
                    <a:pt x="6" y="12"/>
                    <a:pt x="6" y="12"/>
                    <a:pt x="6" y="12"/>
                  </a:cubicBezTo>
                  <a:cubicBezTo>
                    <a:pt x="2" y="12"/>
                    <a:pt x="0" y="10"/>
                    <a:pt x="0" y="6"/>
                  </a:cubicBezTo>
                  <a:cubicBezTo>
                    <a:pt x="0" y="6"/>
                    <a:pt x="0" y="6"/>
                    <a:pt x="0" y="6"/>
                  </a:cubicBezTo>
                  <a:cubicBezTo>
                    <a:pt x="0" y="3"/>
                    <a:pt x="2" y="0"/>
                    <a:pt x="6" y="0"/>
                  </a:cubicBezTo>
                  <a:cubicBezTo>
                    <a:pt x="237" y="0"/>
                    <a:pt x="237" y="0"/>
                    <a:pt x="237" y="0"/>
                  </a:cubicBezTo>
                  <a:cubicBezTo>
                    <a:pt x="240" y="0"/>
                    <a:pt x="243" y="3"/>
                    <a:pt x="243" y="6"/>
                  </a:cubicBezTo>
                  <a:close/>
                </a:path>
              </a:pathLst>
            </a:custGeom>
            <a:solidFill>
              <a:srgbClr val="8FD4B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283"/>
            <p:cNvSpPr>
              <a:spLocks/>
            </p:cNvSpPr>
            <p:nvPr/>
          </p:nvSpPr>
          <p:spPr bwMode="auto">
            <a:xfrm>
              <a:off x="18851179" y="2939767"/>
              <a:ext cx="796900" cy="70061"/>
            </a:xfrm>
            <a:custGeom>
              <a:avLst/>
              <a:gdLst>
                <a:gd name="T0" fmla="*/ 129 w 135"/>
                <a:gd name="T1" fmla="*/ 0 h 12"/>
                <a:gd name="T2" fmla="*/ 6 w 135"/>
                <a:gd name="T3" fmla="*/ 0 h 12"/>
                <a:gd name="T4" fmla="*/ 0 w 135"/>
                <a:gd name="T5" fmla="*/ 6 h 12"/>
                <a:gd name="T6" fmla="*/ 6 w 135"/>
                <a:gd name="T7" fmla="*/ 12 h 12"/>
                <a:gd name="T8" fmla="*/ 129 w 135"/>
                <a:gd name="T9" fmla="*/ 12 h 12"/>
                <a:gd name="T10" fmla="*/ 135 w 135"/>
                <a:gd name="T11" fmla="*/ 6 h 12"/>
                <a:gd name="T12" fmla="*/ 129 w 135"/>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135" h="12">
                  <a:moveTo>
                    <a:pt x="129" y="0"/>
                  </a:moveTo>
                  <a:cubicBezTo>
                    <a:pt x="6" y="0"/>
                    <a:pt x="6" y="0"/>
                    <a:pt x="6" y="0"/>
                  </a:cubicBezTo>
                  <a:cubicBezTo>
                    <a:pt x="3" y="0"/>
                    <a:pt x="0" y="3"/>
                    <a:pt x="0" y="6"/>
                  </a:cubicBezTo>
                  <a:cubicBezTo>
                    <a:pt x="0" y="9"/>
                    <a:pt x="3" y="12"/>
                    <a:pt x="6" y="12"/>
                  </a:cubicBezTo>
                  <a:cubicBezTo>
                    <a:pt x="129" y="12"/>
                    <a:pt x="129" y="12"/>
                    <a:pt x="129" y="12"/>
                  </a:cubicBezTo>
                  <a:cubicBezTo>
                    <a:pt x="132" y="12"/>
                    <a:pt x="135" y="9"/>
                    <a:pt x="135" y="6"/>
                  </a:cubicBezTo>
                  <a:cubicBezTo>
                    <a:pt x="135" y="3"/>
                    <a:pt x="132" y="0"/>
                    <a:pt x="129" y="0"/>
                  </a:cubicBezTo>
                  <a:close/>
                </a:path>
              </a:pathLst>
            </a:custGeom>
            <a:solidFill>
              <a:srgbClr val="8FD4B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284"/>
            <p:cNvSpPr>
              <a:spLocks/>
            </p:cNvSpPr>
            <p:nvPr/>
          </p:nvSpPr>
          <p:spPr bwMode="auto">
            <a:xfrm>
              <a:off x="19712836" y="2945054"/>
              <a:ext cx="377966" cy="64773"/>
            </a:xfrm>
            <a:custGeom>
              <a:avLst/>
              <a:gdLst>
                <a:gd name="T0" fmla="*/ 59 w 64"/>
                <a:gd name="T1" fmla="*/ 0 h 11"/>
                <a:gd name="T2" fmla="*/ 6 w 64"/>
                <a:gd name="T3" fmla="*/ 0 h 11"/>
                <a:gd name="T4" fmla="*/ 0 w 64"/>
                <a:gd name="T5" fmla="*/ 5 h 11"/>
                <a:gd name="T6" fmla="*/ 6 w 64"/>
                <a:gd name="T7" fmla="*/ 11 h 11"/>
                <a:gd name="T8" fmla="*/ 59 w 64"/>
                <a:gd name="T9" fmla="*/ 11 h 11"/>
                <a:gd name="T10" fmla="*/ 64 w 64"/>
                <a:gd name="T11" fmla="*/ 5 h 11"/>
                <a:gd name="T12" fmla="*/ 59 w 6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59" y="0"/>
                  </a:moveTo>
                  <a:cubicBezTo>
                    <a:pt x="6" y="0"/>
                    <a:pt x="6" y="0"/>
                    <a:pt x="6" y="0"/>
                  </a:cubicBezTo>
                  <a:cubicBezTo>
                    <a:pt x="3" y="0"/>
                    <a:pt x="0" y="2"/>
                    <a:pt x="0" y="5"/>
                  </a:cubicBezTo>
                  <a:cubicBezTo>
                    <a:pt x="0" y="8"/>
                    <a:pt x="3" y="11"/>
                    <a:pt x="6" y="11"/>
                  </a:cubicBezTo>
                  <a:cubicBezTo>
                    <a:pt x="59" y="11"/>
                    <a:pt x="59" y="11"/>
                    <a:pt x="59" y="11"/>
                  </a:cubicBezTo>
                  <a:cubicBezTo>
                    <a:pt x="62" y="11"/>
                    <a:pt x="64" y="8"/>
                    <a:pt x="64" y="5"/>
                  </a:cubicBezTo>
                  <a:cubicBezTo>
                    <a:pt x="64" y="2"/>
                    <a:pt x="62" y="0"/>
                    <a:pt x="59" y="0"/>
                  </a:cubicBezTo>
                  <a:close/>
                </a:path>
              </a:pathLst>
            </a:custGeom>
            <a:solidFill>
              <a:srgbClr val="8FD4B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285"/>
            <p:cNvSpPr>
              <a:spLocks/>
            </p:cNvSpPr>
            <p:nvPr/>
          </p:nvSpPr>
          <p:spPr bwMode="auto">
            <a:xfrm>
              <a:off x="18857787" y="3057417"/>
              <a:ext cx="1433892" cy="70061"/>
            </a:xfrm>
            <a:custGeom>
              <a:avLst/>
              <a:gdLst>
                <a:gd name="T0" fmla="*/ 243 w 243"/>
                <a:gd name="T1" fmla="*/ 6 h 12"/>
                <a:gd name="T2" fmla="*/ 237 w 243"/>
                <a:gd name="T3" fmla="*/ 12 h 12"/>
                <a:gd name="T4" fmla="*/ 6 w 243"/>
                <a:gd name="T5" fmla="*/ 12 h 12"/>
                <a:gd name="T6" fmla="*/ 0 w 243"/>
                <a:gd name="T7" fmla="*/ 6 h 12"/>
                <a:gd name="T8" fmla="*/ 0 w 243"/>
                <a:gd name="T9" fmla="*/ 6 h 12"/>
                <a:gd name="T10" fmla="*/ 6 w 243"/>
                <a:gd name="T11" fmla="*/ 0 h 12"/>
                <a:gd name="T12" fmla="*/ 237 w 243"/>
                <a:gd name="T13" fmla="*/ 0 h 12"/>
                <a:gd name="T14" fmla="*/ 243 w 24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2">
                  <a:moveTo>
                    <a:pt x="243" y="6"/>
                  </a:moveTo>
                  <a:cubicBezTo>
                    <a:pt x="243" y="10"/>
                    <a:pt x="241" y="12"/>
                    <a:pt x="237" y="12"/>
                  </a:cubicBezTo>
                  <a:cubicBezTo>
                    <a:pt x="6" y="12"/>
                    <a:pt x="6" y="12"/>
                    <a:pt x="6" y="12"/>
                  </a:cubicBezTo>
                  <a:cubicBezTo>
                    <a:pt x="3" y="12"/>
                    <a:pt x="0" y="10"/>
                    <a:pt x="0" y="6"/>
                  </a:cubicBezTo>
                  <a:cubicBezTo>
                    <a:pt x="0" y="6"/>
                    <a:pt x="0" y="6"/>
                    <a:pt x="0" y="6"/>
                  </a:cubicBezTo>
                  <a:cubicBezTo>
                    <a:pt x="0" y="3"/>
                    <a:pt x="3" y="0"/>
                    <a:pt x="6" y="0"/>
                  </a:cubicBezTo>
                  <a:cubicBezTo>
                    <a:pt x="237" y="0"/>
                    <a:pt x="237" y="0"/>
                    <a:pt x="237" y="0"/>
                  </a:cubicBezTo>
                  <a:cubicBezTo>
                    <a:pt x="241" y="0"/>
                    <a:pt x="243" y="3"/>
                    <a:pt x="243" y="6"/>
                  </a:cubicBezTo>
                  <a:close/>
                </a:path>
              </a:pathLst>
            </a:custGeom>
            <a:solidFill>
              <a:srgbClr val="8FD4B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286"/>
            <p:cNvSpPr>
              <a:spLocks/>
            </p:cNvSpPr>
            <p:nvPr/>
          </p:nvSpPr>
          <p:spPr bwMode="auto">
            <a:xfrm>
              <a:off x="19282008" y="3192251"/>
              <a:ext cx="377966" cy="59485"/>
            </a:xfrm>
            <a:custGeom>
              <a:avLst/>
              <a:gdLst>
                <a:gd name="T0" fmla="*/ 64 w 64"/>
                <a:gd name="T1" fmla="*/ 5 h 10"/>
                <a:gd name="T2" fmla="*/ 58 w 64"/>
                <a:gd name="T3" fmla="*/ 10 h 10"/>
                <a:gd name="T4" fmla="*/ 6 w 64"/>
                <a:gd name="T5" fmla="*/ 10 h 10"/>
                <a:gd name="T6" fmla="*/ 0 w 64"/>
                <a:gd name="T7" fmla="*/ 5 h 10"/>
                <a:gd name="T8" fmla="*/ 0 w 64"/>
                <a:gd name="T9" fmla="*/ 5 h 10"/>
                <a:gd name="T10" fmla="*/ 6 w 64"/>
                <a:gd name="T11" fmla="*/ 0 h 10"/>
                <a:gd name="T12" fmla="*/ 58 w 64"/>
                <a:gd name="T13" fmla="*/ 0 h 10"/>
                <a:gd name="T14" fmla="*/ 64 w 64"/>
                <a:gd name="T15" fmla="*/ 5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10">
                  <a:moveTo>
                    <a:pt x="64" y="5"/>
                  </a:moveTo>
                  <a:cubicBezTo>
                    <a:pt x="64" y="8"/>
                    <a:pt x="61" y="10"/>
                    <a:pt x="58" y="10"/>
                  </a:cubicBezTo>
                  <a:cubicBezTo>
                    <a:pt x="6" y="10"/>
                    <a:pt x="6" y="10"/>
                    <a:pt x="6" y="10"/>
                  </a:cubicBezTo>
                  <a:cubicBezTo>
                    <a:pt x="3" y="10"/>
                    <a:pt x="0" y="8"/>
                    <a:pt x="0" y="5"/>
                  </a:cubicBezTo>
                  <a:cubicBezTo>
                    <a:pt x="0" y="5"/>
                    <a:pt x="0" y="5"/>
                    <a:pt x="0" y="5"/>
                  </a:cubicBezTo>
                  <a:cubicBezTo>
                    <a:pt x="0" y="2"/>
                    <a:pt x="3" y="0"/>
                    <a:pt x="6" y="0"/>
                  </a:cubicBezTo>
                  <a:cubicBezTo>
                    <a:pt x="58" y="0"/>
                    <a:pt x="58" y="0"/>
                    <a:pt x="58" y="0"/>
                  </a:cubicBezTo>
                  <a:cubicBezTo>
                    <a:pt x="61" y="0"/>
                    <a:pt x="64" y="2"/>
                    <a:pt x="64" y="5"/>
                  </a:cubicBezTo>
                  <a:close/>
                </a:path>
              </a:pathLst>
            </a:custGeom>
            <a:solidFill>
              <a:srgbClr val="8FD4B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7" name="Freeform 287"/>
            <p:cNvSpPr>
              <a:spLocks/>
            </p:cNvSpPr>
            <p:nvPr/>
          </p:nvSpPr>
          <p:spPr bwMode="auto">
            <a:xfrm>
              <a:off x="18857787" y="3192251"/>
              <a:ext cx="371358" cy="59485"/>
            </a:xfrm>
            <a:custGeom>
              <a:avLst/>
              <a:gdLst>
                <a:gd name="T0" fmla="*/ 58 w 63"/>
                <a:gd name="T1" fmla="*/ 0 h 10"/>
                <a:gd name="T2" fmla="*/ 5 w 63"/>
                <a:gd name="T3" fmla="*/ 0 h 10"/>
                <a:gd name="T4" fmla="*/ 0 w 63"/>
                <a:gd name="T5" fmla="*/ 5 h 10"/>
                <a:gd name="T6" fmla="*/ 5 w 63"/>
                <a:gd name="T7" fmla="*/ 10 h 10"/>
                <a:gd name="T8" fmla="*/ 58 w 63"/>
                <a:gd name="T9" fmla="*/ 10 h 10"/>
                <a:gd name="T10" fmla="*/ 63 w 63"/>
                <a:gd name="T11" fmla="*/ 5 h 10"/>
                <a:gd name="T12" fmla="*/ 58 w 63"/>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63" h="10">
                  <a:moveTo>
                    <a:pt x="58" y="0"/>
                  </a:moveTo>
                  <a:cubicBezTo>
                    <a:pt x="5" y="0"/>
                    <a:pt x="5" y="0"/>
                    <a:pt x="5" y="0"/>
                  </a:cubicBezTo>
                  <a:cubicBezTo>
                    <a:pt x="2" y="0"/>
                    <a:pt x="0" y="2"/>
                    <a:pt x="0" y="5"/>
                  </a:cubicBezTo>
                  <a:cubicBezTo>
                    <a:pt x="0" y="8"/>
                    <a:pt x="2" y="10"/>
                    <a:pt x="5" y="10"/>
                  </a:cubicBezTo>
                  <a:cubicBezTo>
                    <a:pt x="58" y="10"/>
                    <a:pt x="58" y="10"/>
                    <a:pt x="58" y="10"/>
                  </a:cubicBezTo>
                  <a:cubicBezTo>
                    <a:pt x="61" y="10"/>
                    <a:pt x="63" y="8"/>
                    <a:pt x="63" y="5"/>
                  </a:cubicBezTo>
                  <a:cubicBezTo>
                    <a:pt x="63" y="2"/>
                    <a:pt x="61" y="0"/>
                    <a:pt x="58" y="0"/>
                  </a:cubicBezTo>
                  <a:close/>
                </a:path>
              </a:pathLst>
            </a:custGeom>
            <a:solidFill>
              <a:srgbClr val="8FD4B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8" name="Freeform 288"/>
            <p:cNvSpPr>
              <a:spLocks/>
            </p:cNvSpPr>
            <p:nvPr/>
          </p:nvSpPr>
          <p:spPr bwMode="auto">
            <a:xfrm>
              <a:off x="18845893" y="3357488"/>
              <a:ext cx="1433892" cy="70061"/>
            </a:xfrm>
            <a:custGeom>
              <a:avLst/>
              <a:gdLst>
                <a:gd name="T0" fmla="*/ 243 w 243"/>
                <a:gd name="T1" fmla="*/ 6 h 12"/>
                <a:gd name="T2" fmla="*/ 237 w 243"/>
                <a:gd name="T3" fmla="*/ 12 h 12"/>
                <a:gd name="T4" fmla="*/ 6 w 243"/>
                <a:gd name="T5" fmla="*/ 12 h 12"/>
                <a:gd name="T6" fmla="*/ 0 w 243"/>
                <a:gd name="T7" fmla="*/ 6 h 12"/>
                <a:gd name="T8" fmla="*/ 0 w 243"/>
                <a:gd name="T9" fmla="*/ 6 h 12"/>
                <a:gd name="T10" fmla="*/ 6 w 243"/>
                <a:gd name="T11" fmla="*/ 0 h 12"/>
                <a:gd name="T12" fmla="*/ 237 w 243"/>
                <a:gd name="T13" fmla="*/ 0 h 12"/>
                <a:gd name="T14" fmla="*/ 243 w 24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2">
                  <a:moveTo>
                    <a:pt x="243" y="6"/>
                  </a:moveTo>
                  <a:cubicBezTo>
                    <a:pt x="243" y="9"/>
                    <a:pt x="241" y="12"/>
                    <a:pt x="237" y="12"/>
                  </a:cubicBezTo>
                  <a:cubicBezTo>
                    <a:pt x="6" y="12"/>
                    <a:pt x="6" y="12"/>
                    <a:pt x="6" y="12"/>
                  </a:cubicBezTo>
                  <a:cubicBezTo>
                    <a:pt x="3" y="12"/>
                    <a:pt x="0" y="9"/>
                    <a:pt x="0" y="6"/>
                  </a:cubicBezTo>
                  <a:cubicBezTo>
                    <a:pt x="0" y="6"/>
                    <a:pt x="0" y="6"/>
                    <a:pt x="0" y="6"/>
                  </a:cubicBezTo>
                  <a:cubicBezTo>
                    <a:pt x="0" y="3"/>
                    <a:pt x="3" y="0"/>
                    <a:pt x="6" y="0"/>
                  </a:cubicBezTo>
                  <a:cubicBezTo>
                    <a:pt x="237" y="0"/>
                    <a:pt x="237" y="0"/>
                    <a:pt x="237" y="0"/>
                  </a:cubicBezTo>
                  <a:cubicBezTo>
                    <a:pt x="241" y="0"/>
                    <a:pt x="243" y="3"/>
                    <a:pt x="243" y="6"/>
                  </a:cubicBezTo>
                  <a:close/>
                </a:path>
              </a:pathLst>
            </a:custGeom>
            <a:solidFill>
              <a:srgbClr val="8FD4B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289"/>
            <p:cNvSpPr>
              <a:spLocks/>
            </p:cNvSpPr>
            <p:nvPr/>
          </p:nvSpPr>
          <p:spPr bwMode="auto">
            <a:xfrm>
              <a:off x="18839286" y="3475138"/>
              <a:ext cx="796900" cy="64773"/>
            </a:xfrm>
            <a:custGeom>
              <a:avLst/>
              <a:gdLst>
                <a:gd name="T0" fmla="*/ 130 w 135"/>
                <a:gd name="T1" fmla="*/ 0 h 11"/>
                <a:gd name="T2" fmla="*/ 6 w 135"/>
                <a:gd name="T3" fmla="*/ 0 h 11"/>
                <a:gd name="T4" fmla="*/ 0 w 135"/>
                <a:gd name="T5" fmla="*/ 6 h 11"/>
                <a:gd name="T6" fmla="*/ 6 w 135"/>
                <a:gd name="T7" fmla="*/ 11 h 11"/>
                <a:gd name="T8" fmla="*/ 130 w 135"/>
                <a:gd name="T9" fmla="*/ 11 h 11"/>
                <a:gd name="T10" fmla="*/ 135 w 135"/>
                <a:gd name="T11" fmla="*/ 6 h 11"/>
                <a:gd name="T12" fmla="*/ 130 w 135"/>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135" h="11">
                  <a:moveTo>
                    <a:pt x="130" y="0"/>
                  </a:moveTo>
                  <a:cubicBezTo>
                    <a:pt x="6" y="0"/>
                    <a:pt x="6" y="0"/>
                    <a:pt x="6" y="0"/>
                  </a:cubicBezTo>
                  <a:cubicBezTo>
                    <a:pt x="3" y="0"/>
                    <a:pt x="0" y="2"/>
                    <a:pt x="0" y="6"/>
                  </a:cubicBezTo>
                  <a:cubicBezTo>
                    <a:pt x="0" y="9"/>
                    <a:pt x="3" y="11"/>
                    <a:pt x="6" y="11"/>
                  </a:cubicBezTo>
                  <a:cubicBezTo>
                    <a:pt x="130" y="11"/>
                    <a:pt x="130" y="11"/>
                    <a:pt x="130" y="11"/>
                  </a:cubicBezTo>
                  <a:cubicBezTo>
                    <a:pt x="133" y="11"/>
                    <a:pt x="135" y="9"/>
                    <a:pt x="135" y="6"/>
                  </a:cubicBezTo>
                  <a:cubicBezTo>
                    <a:pt x="135" y="2"/>
                    <a:pt x="133" y="0"/>
                    <a:pt x="130" y="0"/>
                  </a:cubicBezTo>
                  <a:close/>
                </a:path>
              </a:pathLst>
            </a:custGeom>
            <a:solidFill>
              <a:srgbClr val="8FD4B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290"/>
            <p:cNvSpPr>
              <a:spLocks/>
            </p:cNvSpPr>
            <p:nvPr/>
          </p:nvSpPr>
          <p:spPr bwMode="auto">
            <a:xfrm>
              <a:off x="19707550" y="3475138"/>
              <a:ext cx="371358" cy="64773"/>
            </a:xfrm>
            <a:custGeom>
              <a:avLst/>
              <a:gdLst>
                <a:gd name="T0" fmla="*/ 58 w 63"/>
                <a:gd name="T1" fmla="*/ 0 h 11"/>
                <a:gd name="T2" fmla="*/ 5 w 63"/>
                <a:gd name="T3" fmla="*/ 0 h 11"/>
                <a:gd name="T4" fmla="*/ 0 w 63"/>
                <a:gd name="T5" fmla="*/ 6 h 11"/>
                <a:gd name="T6" fmla="*/ 5 w 63"/>
                <a:gd name="T7" fmla="*/ 11 h 11"/>
                <a:gd name="T8" fmla="*/ 58 w 63"/>
                <a:gd name="T9" fmla="*/ 11 h 11"/>
                <a:gd name="T10" fmla="*/ 63 w 63"/>
                <a:gd name="T11" fmla="*/ 6 h 11"/>
                <a:gd name="T12" fmla="*/ 58 w 63"/>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3" h="11">
                  <a:moveTo>
                    <a:pt x="58" y="0"/>
                  </a:moveTo>
                  <a:cubicBezTo>
                    <a:pt x="5" y="0"/>
                    <a:pt x="5" y="0"/>
                    <a:pt x="5" y="0"/>
                  </a:cubicBezTo>
                  <a:cubicBezTo>
                    <a:pt x="2" y="0"/>
                    <a:pt x="0" y="3"/>
                    <a:pt x="0" y="6"/>
                  </a:cubicBezTo>
                  <a:cubicBezTo>
                    <a:pt x="0" y="9"/>
                    <a:pt x="2" y="11"/>
                    <a:pt x="5" y="11"/>
                  </a:cubicBezTo>
                  <a:cubicBezTo>
                    <a:pt x="58" y="11"/>
                    <a:pt x="58" y="11"/>
                    <a:pt x="58" y="11"/>
                  </a:cubicBezTo>
                  <a:cubicBezTo>
                    <a:pt x="61" y="11"/>
                    <a:pt x="63" y="9"/>
                    <a:pt x="63" y="6"/>
                  </a:cubicBezTo>
                  <a:cubicBezTo>
                    <a:pt x="63" y="3"/>
                    <a:pt x="61" y="0"/>
                    <a:pt x="58" y="0"/>
                  </a:cubicBezTo>
                  <a:close/>
                </a:path>
              </a:pathLst>
            </a:custGeom>
            <a:solidFill>
              <a:srgbClr val="8FD4B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291"/>
            <p:cNvSpPr>
              <a:spLocks/>
            </p:cNvSpPr>
            <p:nvPr/>
          </p:nvSpPr>
          <p:spPr bwMode="auto">
            <a:xfrm>
              <a:off x="18851179" y="3592787"/>
              <a:ext cx="1435214" cy="71383"/>
            </a:xfrm>
            <a:custGeom>
              <a:avLst/>
              <a:gdLst>
                <a:gd name="T0" fmla="*/ 243 w 243"/>
                <a:gd name="T1" fmla="*/ 6 h 12"/>
                <a:gd name="T2" fmla="*/ 237 w 243"/>
                <a:gd name="T3" fmla="*/ 12 h 12"/>
                <a:gd name="T4" fmla="*/ 6 w 243"/>
                <a:gd name="T5" fmla="*/ 12 h 12"/>
                <a:gd name="T6" fmla="*/ 0 w 243"/>
                <a:gd name="T7" fmla="*/ 6 h 12"/>
                <a:gd name="T8" fmla="*/ 0 w 243"/>
                <a:gd name="T9" fmla="*/ 6 h 12"/>
                <a:gd name="T10" fmla="*/ 6 w 243"/>
                <a:gd name="T11" fmla="*/ 0 h 12"/>
                <a:gd name="T12" fmla="*/ 237 w 243"/>
                <a:gd name="T13" fmla="*/ 0 h 12"/>
                <a:gd name="T14" fmla="*/ 243 w 24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2">
                  <a:moveTo>
                    <a:pt x="243" y="6"/>
                  </a:moveTo>
                  <a:cubicBezTo>
                    <a:pt x="243" y="9"/>
                    <a:pt x="240" y="12"/>
                    <a:pt x="237" y="12"/>
                  </a:cubicBezTo>
                  <a:cubicBezTo>
                    <a:pt x="6" y="12"/>
                    <a:pt x="6" y="12"/>
                    <a:pt x="6" y="12"/>
                  </a:cubicBezTo>
                  <a:cubicBezTo>
                    <a:pt x="2" y="12"/>
                    <a:pt x="0" y="9"/>
                    <a:pt x="0" y="6"/>
                  </a:cubicBezTo>
                  <a:cubicBezTo>
                    <a:pt x="0" y="6"/>
                    <a:pt x="0" y="6"/>
                    <a:pt x="0" y="6"/>
                  </a:cubicBezTo>
                  <a:cubicBezTo>
                    <a:pt x="0" y="3"/>
                    <a:pt x="2" y="0"/>
                    <a:pt x="6" y="0"/>
                  </a:cubicBezTo>
                  <a:cubicBezTo>
                    <a:pt x="237" y="0"/>
                    <a:pt x="237" y="0"/>
                    <a:pt x="237" y="0"/>
                  </a:cubicBezTo>
                  <a:cubicBezTo>
                    <a:pt x="240" y="0"/>
                    <a:pt x="243" y="3"/>
                    <a:pt x="243" y="6"/>
                  </a:cubicBezTo>
                  <a:close/>
                </a:path>
              </a:pathLst>
            </a:custGeom>
            <a:solidFill>
              <a:srgbClr val="8FD4B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2" name="Freeform 292"/>
            <p:cNvSpPr>
              <a:spLocks/>
            </p:cNvSpPr>
            <p:nvPr/>
          </p:nvSpPr>
          <p:spPr bwMode="auto">
            <a:xfrm>
              <a:off x="19276721" y="3722334"/>
              <a:ext cx="371358" cy="64773"/>
            </a:xfrm>
            <a:custGeom>
              <a:avLst/>
              <a:gdLst>
                <a:gd name="T0" fmla="*/ 63 w 63"/>
                <a:gd name="T1" fmla="*/ 6 h 11"/>
                <a:gd name="T2" fmla="*/ 58 w 63"/>
                <a:gd name="T3" fmla="*/ 11 h 11"/>
                <a:gd name="T4" fmla="*/ 5 w 63"/>
                <a:gd name="T5" fmla="*/ 11 h 11"/>
                <a:gd name="T6" fmla="*/ 0 w 63"/>
                <a:gd name="T7" fmla="*/ 6 h 11"/>
                <a:gd name="T8" fmla="*/ 0 w 63"/>
                <a:gd name="T9" fmla="*/ 6 h 11"/>
                <a:gd name="T10" fmla="*/ 5 w 63"/>
                <a:gd name="T11" fmla="*/ 0 h 11"/>
                <a:gd name="T12" fmla="*/ 58 w 63"/>
                <a:gd name="T13" fmla="*/ 0 h 11"/>
                <a:gd name="T14" fmla="*/ 63 w 63"/>
                <a:gd name="T15" fmla="*/ 6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11">
                  <a:moveTo>
                    <a:pt x="63" y="6"/>
                  </a:moveTo>
                  <a:cubicBezTo>
                    <a:pt x="63" y="9"/>
                    <a:pt x="61" y="11"/>
                    <a:pt x="58" y="11"/>
                  </a:cubicBezTo>
                  <a:cubicBezTo>
                    <a:pt x="5" y="11"/>
                    <a:pt x="5" y="11"/>
                    <a:pt x="5" y="11"/>
                  </a:cubicBezTo>
                  <a:cubicBezTo>
                    <a:pt x="2" y="11"/>
                    <a:pt x="0" y="9"/>
                    <a:pt x="0" y="6"/>
                  </a:cubicBezTo>
                  <a:cubicBezTo>
                    <a:pt x="0" y="6"/>
                    <a:pt x="0" y="6"/>
                    <a:pt x="0" y="6"/>
                  </a:cubicBezTo>
                  <a:cubicBezTo>
                    <a:pt x="0" y="3"/>
                    <a:pt x="2" y="0"/>
                    <a:pt x="5" y="0"/>
                  </a:cubicBezTo>
                  <a:cubicBezTo>
                    <a:pt x="58" y="0"/>
                    <a:pt x="58" y="0"/>
                    <a:pt x="58" y="0"/>
                  </a:cubicBezTo>
                  <a:cubicBezTo>
                    <a:pt x="61" y="0"/>
                    <a:pt x="63" y="3"/>
                    <a:pt x="63" y="6"/>
                  </a:cubicBezTo>
                  <a:close/>
                </a:path>
              </a:pathLst>
            </a:custGeom>
            <a:solidFill>
              <a:srgbClr val="8FD4B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3" name="Freeform 293"/>
            <p:cNvSpPr>
              <a:spLocks/>
            </p:cNvSpPr>
            <p:nvPr/>
          </p:nvSpPr>
          <p:spPr bwMode="auto">
            <a:xfrm>
              <a:off x="18845893" y="3722334"/>
              <a:ext cx="377966" cy="64773"/>
            </a:xfrm>
            <a:custGeom>
              <a:avLst/>
              <a:gdLst>
                <a:gd name="T0" fmla="*/ 58 w 64"/>
                <a:gd name="T1" fmla="*/ 0 h 11"/>
                <a:gd name="T2" fmla="*/ 5 w 64"/>
                <a:gd name="T3" fmla="*/ 0 h 11"/>
                <a:gd name="T4" fmla="*/ 0 w 64"/>
                <a:gd name="T5" fmla="*/ 6 h 11"/>
                <a:gd name="T6" fmla="*/ 5 w 64"/>
                <a:gd name="T7" fmla="*/ 11 h 11"/>
                <a:gd name="T8" fmla="*/ 58 w 64"/>
                <a:gd name="T9" fmla="*/ 11 h 11"/>
                <a:gd name="T10" fmla="*/ 64 w 64"/>
                <a:gd name="T11" fmla="*/ 6 h 11"/>
                <a:gd name="T12" fmla="*/ 58 w 6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58" y="0"/>
                  </a:moveTo>
                  <a:cubicBezTo>
                    <a:pt x="5" y="0"/>
                    <a:pt x="5" y="0"/>
                    <a:pt x="5" y="0"/>
                  </a:cubicBezTo>
                  <a:cubicBezTo>
                    <a:pt x="2" y="0"/>
                    <a:pt x="0" y="3"/>
                    <a:pt x="0" y="6"/>
                  </a:cubicBezTo>
                  <a:cubicBezTo>
                    <a:pt x="0" y="9"/>
                    <a:pt x="2" y="11"/>
                    <a:pt x="5" y="11"/>
                  </a:cubicBezTo>
                  <a:cubicBezTo>
                    <a:pt x="58" y="11"/>
                    <a:pt x="58" y="11"/>
                    <a:pt x="58" y="11"/>
                  </a:cubicBezTo>
                  <a:cubicBezTo>
                    <a:pt x="61" y="11"/>
                    <a:pt x="64" y="9"/>
                    <a:pt x="64" y="6"/>
                  </a:cubicBezTo>
                  <a:cubicBezTo>
                    <a:pt x="64" y="3"/>
                    <a:pt x="61" y="0"/>
                    <a:pt x="58" y="0"/>
                  </a:cubicBezTo>
                  <a:close/>
                </a:path>
              </a:pathLst>
            </a:custGeom>
            <a:solidFill>
              <a:srgbClr val="8FD4B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4" name="Freeform 294"/>
            <p:cNvSpPr>
              <a:spLocks/>
            </p:cNvSpPr>
            <p:nvPr/>
          </p:nvSpPr>
          <p:spPr bwMode="auto">
            <a:xfrm>
              <a:off x="18839286" y="4576284"/>
              <a:ext cx="1435214" cy="70061"/>
            </a:xfrm>
            <a:custGeom>
              <a:avLst/>
              <a:gdLst>
                <a:gd name="T0" fmla="*/ 243 w 243"/>
                <a:gd name="T1" fmla="*/ 6 h 12"/>
                <a:gd name="T2" fmla="*/ 237 w 243"/>
                <a:gd name="T3" fmla="*/ 12 h 12"/>
                <a:gd name="T4" fmla="*/ 6 w 243"/>
                <a:gd name="T5" fmla="*/ 12 h 12"/>
                <a:gd name="T6" fmla="*/ 0 w 243"/>
                <a:gd name="T7" fmla="*/ 6 h 12"/>
                <a:gd name="T8" fmla="*/ 0 w 243"/>
                <a:gd name="T9" fmla="*/ 6 h 12"/>
                <a:gd name="T10" fmla="*/ 6 w 243"/>
                <a:gd name="T11" fmla="*/ 0 h 12"/>
                <a:gd name="T12" fmla="*/ 237 w 243"/>
                <a:gd name="T13" fmla="*/ 0 h 12"/>
                <a:gd name="T14" fmla="*/ 243 w 24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2">
                  <a:moveTo>
                    <a:pt x="243" y="6"/>
                  </a:moveTo>
                  <a:cubicBezTo>
                    <a:pt x="243" y="9"/>
                    <a:pt x="240" y="12"/>
                    <a:pt x="237" y="12"/>
                  </a:cubicBezTo>
                  <a:cubicBezTo>
                    <a:pt x="6" y="12"/>
                    <a:pt x="6" y="12"/>
                    <a:pt x="6" y="12"/>
                  </a:cubicBezTo>
                  <a:cubicBezTo>
                    <a:pt x="2" y="12"/>
                    <a:pt x="0" y="9"/>
                    <a:pt x="0" y="6"/>
                  </a:cubicBezTo>
                  <a:cubicBezTo>
                    <a:pt x="0" y="6"/>
                    <a:pt x="0" y="6"/>
                    <a:pt x="0" y="6"/>
                  </a:cubicBezTo>
                  <a:cubicBezTo>
                    <a:pt x="0" y="2"/>
                    <a:pt x="2" y="0"/>
                    <a:pt x="6" y="0"/>
                  </a:cubicBezTo>
                  <a:cubicBezTo>
                    <a:pt x="237" y="0"/>
                    <a:pt x="237" y="0"/>
                    <a:pt x="237" y="0"/>
                  </a:cubicBezTo>
                  <a:cubicBezTo>
                    <a:pt x="240" y="0"/>
                    <a:pt x="243" y="2"/>
                    <a:pt x="243" y="6"/>
                  </a:cubicBezTo>
                  <a:close/>
                </a:path>
              </a:pathLst>
            </a:custGeom>
            <a:solidFill>
              <a:srgbClr val="8FD4B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5" name="Freeform 295"/>
            <p:cNvSpPr>
              <a:spLocks/>
            </p:cNvSpPr>
            <p:nvPr/>
          </p:nvSpPr>
          <p:spPr bwMode="auto">
            <a:xfrm>
              <a:off x="18833999" y="4693934"/>
              <a:ext cx="796900" cy="64773"/>
            </a:xfrm>
            <a:custGeom>
              <a:avLst/>
              <a:gdLst>
                <a:gd name="T0" fmla="*/ 129 w 135"/>
                <a:gd name="T1" fmla="*/ 0 h 11"/>
                <a:gd name="T2" fmla="*/ 6 w 135"/>
                <a:gd name="T3" fmla="*/ 0 h 11"/>
                <a:gd name="T4" fmla="*/ 0 w 135"/>
                <a:gd name="T5" fmla="*/ 5 h 11"/>
                <a:gd name="T6" fmla="*/ 6 w 135"/>
                <a:gd name="T7" fmla="*/ 11 h 11"/>
                <a:gd name="T8" fmla="*/ 129 w 135"/>
                <a:gd name="T9" fmla="*/ 11 h 11"/>
                <a:gd name="T10" fmla="*/ 135 w 135"/>
                <a:gd name="T11" fmla="*/ 5 h 11"/>
                <a:gd name="T12" fmla="*/ 129 w 135"/>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135" h="11">
                  <a:moveTo>
                    <a:pt x="129" y="0"/>
                  </a:moveTo>
                  <a:cubicBezTo>
                    <a:pt x="6" y="0"/>
                    <a:pt x="6" y="0"/>
                    <a:pt x="6" y="0"/>
                  </a:cubicBezTo>
                  <a:cubicBezTo>
                    <a:pt x="2" y="0"/>
                    <a:pt x="0" y="2"/>
                    <a:pt x="0" y="5"/>
                  </a:cubicBezTo>
                  <a:cubicBezTo>
                    <a:pt x="0" y="9"/>
                    <a:pt x="2" y="11"/>
                    <a:pt x="6" y="11"/>
                  </a:cubicBezTo>
                  <a:cubicBezTo>
                    <a:pt x="129" y="11"/>
                    <a:pt x="129" y="11"/>
                    <a:pt x="129" y="11"/>
                  </a:cubicBezTo>
                  <a:cubicBezTo>
                    <a:pt x="132" y="11"/>
                    <a:pt x="135" y="9"/>
                    <a:pt x="135" y="5"/>
                  </a:cubicBezTo>
                  <a:cubicBezTo>
                    <a:pt x="135" y="2"/>
                    <a:pt x="132" y="0"/>
                    <a:pt x="129" y="0"/>
                  </a:cubicBezTo>
                  <a:close/>
                </a:path>
              </a:pathLst>
            </a:custGeom>
            <a:solidFill>
              <a:srgbClr val="8FD4B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6" name="Freeform 296"/>
            <p:cNvSpPr>
              <a:spLocks/>
            </p:cNvSpPr>
            <p:nvPr/>
          </p:nvSpPr>
          <p:spPr bwMode="auto">
            <a:xfrm>
              <a:off x="19695656" y="4693934"/>
              <a:ext cx="377966" cy="64773"/>
            </a:xfrm>
            <a:custGeom>
              <a:avLst/>
              <a:gdLst>
                <a:gd name="T0" fmla="*/ 59 w 64"/>
                <a:gd name="T1" fmla="*/ 0 h 11"/>
                <a:gd name="T2" fmla="*/ 6 w 64"/>
                <a:gd name="T3" fmla="*/ 0 h 11"/>
                <a:gd name="T4" fmla="*/ 0 w 64"/>
                <a:gd name="T5" fmla="*/ 6 h 11"/>
                <a:gd name="T6" fmla="*/ 6 w 64"/>
                <a:gd name="T7" fmla="*/ 11 h 11"/>
                <a:gd name="T8" fmla="*/ 59 w 64"/>
                <a:gd name="T9" fmla="*/ 11 h 11"/>
                <a:gd name="T10" fmla="*/ 64 w 64"/>
                <a:gd name="T11" fmla="*/ 6 h 11"/>
                <a:gd name="T12" fmla="*/ 59 w 6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59" y="0"/>
                  </a:moveTo>
                  <a:cubicBezTo>
                    <a:pt x="6" y="0"/>
                    <a:pt x="6" y="0"/>
                    <a:pt x="6" y="0"/>
                  </a:cubicBezTo>
                  <a:cubicBezTo>
                    <a:pt x="3" y="0"/>
                    <a:pt x="0" y="3"/>
                    <a:pt x="0" y="6"/>
                  </a:cubicBezTo>
                  <a:cubicBezTo>
                    <a:pt x="0" y="9"/>
                    <a:pt x="3" y="11"/>
                    <a:pt x="6" y="11"/>
                  </a:cubicBezTo>
                  <a:cubicBezTo>
                    <a:pt x="59" y="11"/>
                    <a:pt x="59" y="11"/>
                    <a:pt x="59" y="11"/>
                  </a:cubicBezTo>
                  <a:cubicBezTo>
                    <a:pt x="62" y="11"/>
                    <a:pt x="64" y="9"/>
                    <a:pt x="64" y="6"/>
                  </a:cubicBezTo>
                  <a:cubicBezTo>
                    <a:pt x="64" y="3"/>
                    <a:pt x="62" y="0"/>
                    <a:pt x="59" y="0"/>
                  </a:cubicBezTo>
                  <a:close/>
                </a:path>
              </a:pathLst>
            </a:custGeom>
            <a:solidFill>
              <a:srgbClr val="8FD4B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7" name="Freeform 297"/>
            <p:cNvSpPr>
              <a:spLocks/>
            </p:cNvSpPr>
            <p:nvPr/>
          </p:nvSpPr>
          <p:spPr bwMode="auto">
            <a:xfrm>
              <a:off x="18839286" y="4811583"/>
              <a:ext cx="1435214" cy="71383"/>
            </a:xfrm>
            <a:custGeom>
              <a:avLst/>
              <a:gdLst>
                <a:gd name="T0" fmla="*/ 243 w 243"/>
                <a:gd name="T1" fmla="*/ 6 h 12"/>
                <a:gd name="T2" fmla="*/ 237 w 243"/>
                <a:gd name="T3" fmla="*/ 12 h 12"/>
                <a:gd name="T4" fmla="*/ 6 w 243"/>
                <a:gd name="T5" fmla="*/ 12 h 12"/>
                <a:gd name="T6" fmla="*/ 0 w 243"/>
                <a:gd name="T7" fmla="*/ 6 h 12"/>
                <a:gd name="T8" fmla="*/ 0 w 243"/>
                <a:gd name="T9" fmla="*/ 6 h 12"/>
                <a:gd name="T10" fmla="*/ 6 w 243"/>
                <a:gd name="T11" fmla="*/ 0 h 12"/>
                <a:gd name="T12" fmla="*/ 237 w 243"/>
                <a:gd name="T13" fmla="*/ 0 h 12"/>
                <a:gd name="T14" fmla="*/ 243 w 24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2">
                  <a:moveTo>
                    <a:pt x="243" y="6"/>
                  </a:moveTo>
                  <a:cubicBezTo>
                    <a:pt x="243" y="9"/>
                    <a:pt x="241" y="12"/>
                    <a:pt x="237" y="12"/>
                  </a:cubicBezTo>
                  <a:cubicBezTo>
                    <a:pt x="6" y="12"/>
                    <a:pt x="6" y="12"/>
                    <a:pt x="6" y="12"/>
                  </a:cubicBezTo>
                  <a:cubicBezTo>
                    <a:pt x="3" y="12"/>
                    <a:pt x="0" y="9"/>
                    <a:pt x="0" y="6"/>
                  </a:cubicBezTo>
                  <a:cubicBezTo>
                    <a:pt x="0" y="6"/>
                    <a:pt x="0" y="6"/>
                    <a:pt x="0" y="6"/>
                  </a:cubicBezTo>
                  <a:cubicBezTo>
                    <a:pt x="0" y="2"/>
                    <a:pt x="3" y="0"/>
                    <a:pt x="6" y="0"/>
                  </a:cubicBezTo>
                  <a:cubicBezTo>
                    <a:pt x="237" y="0"/>
                    <a:pt x="237" y="0"/>
                    <a:pt x="237" y="0"/>
                  </a:cubicBezTo>
                  <a:cubicBezTo>
                    <a:pt x="241" y="0"/>
                    <a:pt x="243" y="2"/>
                    <a:pt x="243" y="6"/>
                  </a:cubicBezTo>
                  <a:close/>
                </a:path>
              </a:pathLst>
            </a:custGeom>
            <a:solidFill>
              <a:srgbClr val="8FD4B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8" name="Freeform 298"/>
            <p:cNvSpPr>
              <a:spLocks/>
            </p:cNvSpPr>
            <p:nvPr/>
          </p:nvSpPr>
          <p:spPr bwMode="auto">
            <a:xfrm>
              <a:off x="19264828" y="4941130"/>
              <a:ext cx="377966" cy="64773"/>
            </a:xfrm>
            <a:custGeom>
              <a:avLst/>
              <a:gdLst>
                <a:gd name="T0" fmla="*/ 64 w 64"/>
                <a:gd name="T1" fmla="*/ 6 h 11"/>
                <a:gd name="T2" fmla="*/ 58 w 64"/>
                <a:gd name="T3" fmla="*/ 11 h 11"/>
                <a:gd name="T4" fmla="*/ 6 w 64"/>
                <a:gd name="T5" fmla="*/ 11 h 11"/>
                <a:gd name="T6" fmla="*/ 0 w 64"/>
                <a:gd name="T7" fmla="*/ 6 h 11"/>
                <a:gd name="T8" fmla="*/ 0 w 64"/>
                <a:gd name="T9" fmla="*/ 6 h 11"/>
                <a:gd name="T10" fmla="*/ 6 w 64"/>
                <a:gd name="T11" fmla="*/ 0 h 11"/>
                <a:gd name="T12" fmla="*/ 58 w 64"/>
                <a:gd name="T13" fmla="*/ 0 h 11"/>
                <a:gd name="T14" fmla="*/ 64 w 64"/>
                <a:gd name="T15" fmla="*/ 6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11">
                  <a:moveTo>
                    <a:pt x="64" y="6"/>
                  </a:moveTo>
                  <a:cubicBezTo>
                    <a:pt x="64" y="9"/>
                    <a:pt x="61" y="11"/>
                    <a:pt x="58" y="11"/>
                  </a:cubicBezTo>
                  <a:cubicBezTo>
                    <a:pt x="6" y="11"/>
                    <a:pt x="6" y="11"/>
                    <a:pt x="6" y="11"/>
                  </a:cubicBezTo>
                  <a:cubicBezTo>
                    <a:pt x="3" y="11"/>
                    <a:pt x="0" y="9"/>
                    <a:pt x="0" y="6"/>
                  </a:cubicBezTo>
                  <a:cubicBezTo>
                    <a:pt x="0" y="6"/>
                    <a:pt x="0" y="6"/>
                    <a:pt x="0" y="6"/>
                  </a:cubicBezTo>
                  <a:cubicBezTo>
                    <a:pt x="0" y="3"/>
                    <a:pt x="3" y="0"/>
                    <a:pt x="6" y="0"/>
                  </a:cubicBezTo>
                  <a:cubicBezTo>
                    <a:pt x="58" y="0"/>
                    <a:pt x="58" y="0"/>
                    <a:pt x="58" y="0"/>
                  </a:cubicBezTo>
                  <a:cubicBezTo>
                    <a:pt x="61" y="0"/>
                    <a:pt x="64" y="3"/>
                    <a:pt x="64" y="6"/>
                  </a:cubicBezTo>
                  <a:close/>
                </a:path>
              </a:pathLst>
            </a:custGeom>
            <a:solidFill>
              <a:srgbClr val="8FD4B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9" name="Freeform 299"/>
            <p:cNvSpPr>
              <a:spLocks/>
            </p:cNvSpPr>
            <p:nvPr/>
          </p:nvSpPr>
          <p:spPr bwMode="auto">
            <a:xfrm>
              <a:off x="18839286" y="4941130"/>
              <a:ext cx="372680" cy="64773"/>
            </a:xfrm>
            <a:custGeom>
              <a:avLst/>
              <a:gdLst>
                <a:gd name="T0" fmla="*/ 58 w 63"/>
                <a:gd name="T1" fmla="*/ 0 h 11"/>
                <a:gd name="T2" fmla="*/ 5 w 63"/>
                <a:gd name="T3" fmla="*/ 0 h 11"/>
                <a:gd name="T4" fmla="*/ 0 w 63"/>
                <a:gd name="T5" fmla="*/ 6 h 11"/>
                <a:gd name="T6" fmla="*/ 5 w 63"/>
                <a:gd name="T7" fmla="*/ 11 h 11"/>
                <a:gd name="T8" fmla="*/ 58 w 63"/>
                <a:gd name="T9" fmla="*/ 11 h 11"/>
                <a:gd name="T10" fmla="*/ 63 w 63"/>
                <a:gd name="T11" fmla="*/ 6 h 11"/>
                <a:gd name="T12" fmla="*/ 58 w 63"/>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3" h="11">
                  <a:moveTo>
                    <a:pt x="58" y="0"/>
                  </a:moveTo>
                  <a:cubicBezTo>
                    <a:pt x="5" y="0"/>
                    <a:pt x="5" y="0"/>
                    <a:pt x="5" y="0"/>
                  </a:cubicBezTo>
                  <a:cubicBezTo>
                    <a:pt x="2" y="0"/>
                    <a:pt x="0" y="3"/>
                    <a:pt x="0" y="6"/>
                  </a:cubicBezTo>
                  <a:cubicBezTo>
                    <a:pt x="0" y="9"/>
                    <a:pt x="2" y="11"/>
                    <a:pt x="5" y="11"/>
                  </a:cubicBezTo>
                  <a:cubicBezTo>
                    <a:pt x="58" y="11"/>
                    <a:pt x="58" y="11"/>
                    <a:pt x="58" y="11"/>
                  </a:cubicBezTo>
                  <a:cubicBezTo>
                    <a:pt x="61" y="11"/>
                    <a:pt x="63" y="9"/>
                    <a:pt x="63" y="6"/>
                  </a:cubicBezTo>
                  <a:cubicBezTo>
                    <a:pt x="63" y="3"/>
                    <a:pt x="61" y="0"/>
                    <a:pt x="58" y="0"/>
                  </a:cubicBezTo>
                  <a:close/>
                </a:path>
              </a:pathLst>
            </a:custGeom>
            <a:solidFill>
              <a:srgbClr val="8FD4B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300"/>
            <p:cNvSpPr>
              <a:spLocks/>
            </p:cNvSpPr>
            <p:nvPr/>
          </p:nvSpPr>
          <p:spPr bwMode="auto">
            <a:xfrm>
              <a:off x="18869681" y="3875675"/>
              <a:ext cx="1392924" cy="606754"/>
            </a:xfrm>
            <a:custGeom>
              <a:avLst/>
              <a:gdLst>
                <a:gd name="T0" fmla="*/ 5 w 236"/>
                <a:gd name="T1" fmla="*/ 103 h 103"/>
                <a:gd name="T2" fmla="*/ 2 w 236"/>
                <a:gd name="T3" fmla="*/ 102 h 103"/>
                <a:gd name="T4" fmla="*/ 2 w 236"/>
                <a:gd name="T5" fmla="*/ 95 h 103"/>
                <a:gd name="T6" fmla="*/ 63 w 236"/>
                <a:gd name="T7" fmla="*/ 29 h 103"/>
                <a:gd name="T8" fmla="*/ 69 w 236"/>
                <a:gd name="T9" fmla="*/ 28 h 103"/>
                <a:gd name="T10" fmla="*/ 145 w 236"/>
                <a:gd name="T11" fmla="*/ 80 h 103"/>
                <a:gd name="T12" fmla="*/ 228 w 236"/>
                <a:gd name="T13" fmla="*/ 1 h 103"/>
                <a:gd name="T14" fmla="*/ 235 w 236"/>
                <a:gd name="T15" fmla="*/ 2 h 103"/>
                <a:gd name="T16" fmla="*/ 235 w 236"/>
                <a:gd name="T17" fmla="*/ 8 h 103"/>
                <a:gd name="T18" fmla="*/ 148 w 236"/>
                <a:gd name="T19" fmla="*/ 90 h 103"/>
                <a:gd name="T20" fmla="*/ 143 w 236"/>
                <a:gd name="T21" fmla="*/ 90 h 103"/>
                <a:gd name="T22" fmla="*/ 67 w 236"/>
                <a:gd name="T23" fmla="*/ 38 h 103"/>
                <a:gd name="T24" fmla="*/ 8 w 236"/>
                <a:gd name="T25" fmla="*/ 101 h 103"/>
                <a:gd name="T26" fmla="*/ 5 w 236"/>
                <a:gd name="T27"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6" h="103">
                  <a:moveTo>
                    <a:pt x="5" y="103"/>
                  </a:moveTo>
                  <a:cubicBezTo>
                    <a:pt x="4" y="103"/>
                    <a:pt x="3" y="102"/>
                    <a:pt x="2" y="102"/>
                  </a:cubicBezTo>
                  <a:cubicBezTo>
                    <a:pt x="0" y="100"/>
                    <a:pt x="0" y="97"/>
                    <a:pt x="2" y="95"/>
                  </a:cubicBezTo>
                  <a:cubicBezTo>
                    <a:pt x="63" y="29"/>
                    <a:pt x="63" y="29"/>
                    <a:pt x="63" y="29"/>
                  </a:cubicBezTo>
                  <a:cubicBezTo>
                    <a:pt x="65" y="27"/>
                    <a:pt x="68" y="27"/>
                    <a:pt x="69" y="28"/>
                  </a:cubicBezTo>
                  <a:cubicBezTo>
                    <a:pt x="145" y="80"/>
                    <a:pt x="145" y="80"/>
                    <a:pt x="145" y="80"/>
                  </a:cubicBezTo>
                  <a:cubicBezTo>
                    <a:pt x="228" y="1"/>
                    <a:pt x="228" y="1"/>
                    <a:pt x="228" y="1"/>
                  </a:cubicBezTo>
                  <a:cubicBezTo>
                    <a:pt x="230" y="0"/>
                    <a:pt x="233" y="0"/>
                    <a:pt x="235" y="2"/>
                  </a:cubicBezTo>
                  <a:cubicBezTo>
                    <a:pt x="236" y="3"/>
                    <a:pt x="236" y="6"/>
                    <a:pt x="235" y="8"/>
                  </a:cubicBezTo>
                  <a:cubicBezTo>
                    <a:pt x="148" y="90"/>
                    <a:pt x="148" y="90"/>
                    <a:pt x="148" y="90"/>
                  </a:cubicBezTo>
                  <a:cubicBezTo>
                    <a:pt x="147" y="91"/>
                    <a:pt x="145" y="91"/>
                    <a:pt x="143" y="90"/>
                  </a:cubicBezTo>
                  <a:cubicBezTo>
                    <a:pt x="67" y="38"/>
                    <a:pt x="67" y="38"/>
                    <a:pt x="67" y="38"/>
                  </a:cubicBezTo>
                  <a:cubicBezTo>
                    <a:pt x="8" y="101"/>
                    <a:pt x="8" y="101"/>
                    <a:pt x="8" y="101"/>
                  </a:cubicBezTo>
                  <a:cubicBezTo>
                    <a:pt x="7" y="102"/>
                    <a:pt x="6" y="103"/>
                    <a:pt x="5" y="103"/>
                  </a:cubicBezTo>
                  <a:close/>
                </a:path>
              </a:pathLst>
            </a:custGeom>
            <a:solidFill>
              <a:srgbClr val="FF735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1" name="Oval 301"/>
            <p:cNvSpPr>
              <a:spLocks noChangeArrowheads="1"/>
            </p:cNvSpPr>
            <p:nvPr/>
          </p:nvSpPr>
          <p:spPr bwMode="auto">
            <a:xfrm>
              <a:off x="19181569" y="3993325"/>
              <a:ext cx="171803" cy="165238"/>
            </a:xfrm>
            <a:prstGeom prst="ellipse">
              <a:avLst/>
            </a:prstGeom>
            <a:solidFill>
              <a:srgbClr val="FF735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2" name="Oval 302"/>
            <p:cNvSpPr>
              <a:spLocks noChangeArrowheads="1"/>
            </p:cNvSpPr>
            <p:nvPr/>
          </p:nvSpPr>
          <p:spPr bwMode="auto">
            <a:xfrm>
              <a:off x="19659974" y="4276212"/>
              <a:ext cx="171803" cy="163916"/>
            </a:xfrm>
            <a:prstGeom prst="ellipse">
              <a:avLst/>
            </a:prstGeom>
            <a:solidFill>
              <a:srgbClr val="FF735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9" name="Group 38"/>
          <p:cNvGrpSpPr/>
          <p:nvPr/>
        </p:nvGrpSpPr>
        <p:grpSpPr>
          <a:xfrm>
            <a:off x="4658980" y="2793754"/>
            <a:ext cx="1738194" cy="1732839"/>
            <a:chOff x="131763" y="111125"/>
            <a:chExt cx="3802063" cy="3789363"/>
          </a:xfrm>
        </p:grpSpPr>
        <p:sp>
          <p:nvSpPr>
            <p:cNvPr id="47" name="Freeform 5"/>
            <p:cNvSpPr>
              <a:spLocks/>
            </p:cNvSpPr>
            <p:nvPr/>
          </p:nvSpPr>
          <p:spPr bwMode="auto">
            <a:xfrm>
              <a:off x="1874838" y="1930400"/>
              <a:ext cx="447675" cy="460375"/>
            </a:xfrm>
            <a:custGeom>
              <a:avLst/>
              <a:gdLst>
                <a:gd name="T0" fmla="*/ 11 w 65"/>
                <a:gd name="T1" fmla="*/ 0 h 67"/>
                <a:gd name="T2" fmla="*/ 2 w 65"/>
                <a:gd name="T3" fmla="*/ 8 h 67"/>
                <a:gd name="T4" fmla="*/ 2 w 65"/>
                <a:gd name="T5" fmla="*/ 18 h 67"/>
                <a:gd name="T6" fmla="*/ 52 w 65"/>
                <a:gd name="T7" fmla="*/ 67 h 67"/>
                <a:gd name="T8" fmla="*/ 65 w 65"/>
                <a:gd name="T9" fmla="*/ 54 h 67"/>
                <a:gd name="T10" fmla="*/ 11 w 65"/>
                <a:gd name="T11" fmla="*/ 0 h 67"/>
              </a:gdLst>
              <a:ahLst/>
              <a:cxnLst>
                <a:cxn ang="0">
                  <a:pos x="T0" y="T1"/>
                </a:cxn>
                <a:cxn ang="0">
                  <a:pos x="T2" y="T3"/>
                </a:cxn>
                <a:cxn ang="0">
                  <a:pos x="T4" y="T5"/>
                </a:cxn>
                <a:cxn ang="0">
                  <a:pos x="T6" y="T7"/>
                </a:cxn>
                <a:cxn ang="0">
                  <a:pos x="T8" y="T9"/>
                </a:cxn>
                <a:cxn ang="0">
                  <a:pos x="T10" y="T11"/>
                </a:cxn>
              </a:cxnLst>
              <a:rect l="0" t="0" r="r" b="b"/>
              <a:pathLst>
                <a:path w="65" h="67">
                  <a:moveTo>
                    <a:pt x="11" y="0"/>
                  </a:moveTo>
                  <a:cubicBezTo>
                    <a:pt x="2" y="8"/>
                    <a:pt x="2" y="8"/>
                    <a:pt x="2" y="8"/>
                  </a:cubicBezTo>
                  <a:cubicBezTo>
                    <a:pt x="0" y="11"/>
                    <a:pt x="0" y="15"/>
                    <a:pt x="2" y="18"/>
                  </a:cubicBezTo>
                  <a:cubicBezTo>
                    <a:pt x="52" y="67"/>
                    <a:pt x="52" y="67"/>
                    <a:pt x="52" y="67"/>
                  </a:cubicBezTo>
                  <a:cubicBezTo>
                    <a:pt x="65" y="54"/>
                    <a:pt x="65" y="54"/>
                    <a:pt x="65" y="54"/>
                  </a:cubicBezTo>
                  <a:lnTo>
                    <a:pt x="11" y="0"/>
                  </a:lnTo>
                  <a:close/>
                </a:path>
              </a:pathLst>
            </a:custGeom>
            <a:solidFill>
              <a:srgbClr val="FF735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8" name="Freeform 6"/>
            <p:cNvSpPr>
              <a:spLocks/>
            </p:cNvSpPr>
            <p:nvPr/>
          </p:nvSpPr>
          <p:spPr bwMode="auto">
            <a:xfrm>
              <a:off x="2116138" y="2301875"/>
              <a:ext cx="1597025" cy="1598613"/>
            </a:xfrm>
            <a:custGeom>
              <a:avLst/>
              <a:gdLst>
                <a:gd name="T0" fmla="*/ 17 w 232"/>
                <a:gd name="T1" fmla="*/ 13 h 232"/>
                <a:gd name="T2" fmla="*/ 2 w 232"/>
                <a:gd name="T3" fmla="*/ 28 h 232"/>
                <a:gd name="T4" fmla="*/ 2 w 232"/>
                <a:gd name="T5" fmla="*/ 37 h 232"/>
                <a:gd name="T6" fmla="*/ 194 w 232"/>
                <a:gd name="T7" fmla="*/ 229 h 232"/>
                <a:gd name="T8" fmla="*/ 204 w 232"/>
                <a:gd name="T9" fmla="*/ 229 h 232"/>
                <a:gd name="T10" fmla="*/ 232 w 232"/>
                <a:gd name="T11" fmla="*/ 201 h 232"/>
                <a:gd name="T12" fmla="*/ 38 w 232"/>
                <a:gd name="T13" fmla="*/ 8 h 232"/>
                <a:gd name="T14" fmla="*/ 30 w 232"/>
                <a:gd name="T15" fmla="*/ 0 h 232"/>
                <a:gd name="T16" fmla="*/ 17 w 232"/>
                <a:gd name="T17" fmla="*/ 13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2" h="232">
                  <a:moveTo>
                    <a:pt x="17" y="13"/>
                  </a:moveTo>
                  <a:cubicBezTo>
                    <a:pt x="2" y="28"/>
                    <a:pt x="2" y="28"/>
                    <a:pt x="2" y="28"/>
                  </a:cubicBezTo>
                  <a:cubicBezTo>
                    <a:pt x="0" y="31"/>
                    <a:pt x="0" y="35"/>
                    <a:pt x="2" y="37"/>
                  </a:cubicBezTo>
                  <a:cubicBezTo>
                    <a:pt x="194" y="229"/>
                    <a:pt x="194" y="229"/>
                    <a:pt x="194" y="229"/>
                  </a:cubicBezTo>
                  <a:cubicBezTo>
                    <a:pt x="197" y="232"/>
                    <a:pt x="201" y="232"/>
                    <a:pt x="204" y="229"/>
                  </a:cubicBezTo>
                  <a:cubicBezTo>
                    <a:pt x="232" y="201"/>
                    <a:pt x="232" y="201"/>
                    <a:pt x="232" y="201"/>
                  </a:cubicBezTo>
                  <a:cubicBezTo>
                    <a:pt x="38" y="8"/>
                    <a:pt x="38" y="8"/>
                    <a:pt x="38" y="8"/>
                  </a:cubicBezTo>
                  <a:cubicBezTo>
                    <a:pt x="30" y="0"/>
                    <a:pt x="30" y="0"/>
                    <a:pt x="30" y="0"/>
                  </a:cubicBezTo>
                  <a:lnTo>
                    <a:pt x="17" y="13"/>
                  </a:lnTo>
                  <a:close/>
                </a:path>
              </a:pathLst>
            </a:custGeom>
            <a:solidFill>
              <a:srgbClr val="00052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 name="Freeform 7"/>
            <p:cNvSpPr>
              <a:spLocks/>
            </p:cNvSpPr>
            <p:nvPr/>
          </p:nvSpPr>
          <p:spPr bwMode="auto">
            <a:xfrm>
              <a:off x="1951038" y="1839913"/>
              <a:ext cx="474663" cy="461963"/>
            </a:xfrm>
            <a:custGeom>
              <a:avLst/>
              <a:gdLst>
                <a:gd name="T0" fmla="*/ 69 w 69"/>
                <a:gd name="T1" fmla="*/ 52 h 67"/>
                <a:gd name="T2" fmla="*/ 20 w 69"/>
                <a:gd name="T3" fmla="*/ 2 h 67"/>
                <a:gd name="T4" fmla="*/ 10 w 69"/>
                <a:gd name="T5" fmla="*/ 2 h 67"/>
                <a:gd name="T6" fmla="*/ 0 w 69"/>
                <a:gd name="T7" fmla="*/ 13 h 67"/>
                <a:gd name="T8" fmla="*/ 54 w 69"/>
                <a:gd name="T9" fmla="*/ 67 h 67"/>
                <a:gd name="T10" fmla="*/ 69 w 69"/>
                <a:gd name="T11" fmla="*/ 52 h 67"/>
              </a:gdLst>
              <a:ahLst/>
              <a:cxnLst>
                <a:cxn ang="0">
                  <a:pos x="T0" y="T1"/>
                </a:cxn>
                <a:cxn ang="0">
                  <a:pos x="T2" y="T3"/>
                </a:cxn>
                <a:cxn ang="0">
                  <a:pos x="T4" y="T5"/>
                </a:cxn>
                <a:cxn ang="0">
                  <a:pos x="T6" y="T7"/>
                </a:cxn>
                <a:cxn ang="0">
                  <a:pos x="T8" y="T9"/>
                </a:cxn>
                <a:cxn ang="0">
                  <a:pos x="T10" y="T11"/>
                </a:cxn>
              </a:cxnLst>
              <a:rect l="0" t="0" r="r" b="b"/>
              <a:pathLst>
                <a:path w="69" h="67">
                  <a:moveTo>
                    <a:pt x="69" y="52"/>
                  </a:moveTo>
                  <a:cubicBezTo>
                    <a:pt x="20" y="2"/>
                    <a:pt x="20" y="2"/>
                    <a:pt x="20" y="2"/>
                  </a:cubicBezTo>
                  <a:cubicBezTo>
                    <a:pt x="17" y="0"/>
                    <a:pt x="13" y="0"/>
                    <a:pt x="10" y="2"/>
                  </a:cubicBezTo>
                  <a:cubicBezTo>
                    <a:pt x="0" y="13"/>
                    <a:pt x="0" y="13"/>
                    <a:pt x="0" y="13"/>
                  </a:cubicBezTo>
                  <a:cubicBezTo>
                    <a:pt x="54" y="67"/>
                    <a:pt x="54" y="67"/>
                    <a:pt x="54" y="67"/>
                  </a:cubicBezTo>
                  <a:lnTo>
                    <a:pt x="69" y="52"/>
                  </a:lnTo>
                  <a:close/>
                </a:path>
              </a:pathLst>
            </a:custGeom>
            <a:solidFill>
              <a:srgbClr val="FF997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Freeform 8"/>
            <p:cNvSpPr>
              <a:spLocks/>
            </p:cNvSpPr>
            <p:nvPr/>
          </p:nvSpPr>
          <p:spPr bwMode="auto">
            <a:xfrm>
              <a:off x="2322513" y="2074863"/>
              <a:ext cx="1611313" cy="1611313"/>
            </a:xfrm>
            <a:custGeom>
              <a:avLst/>
              <a:gdLst>
                <a:gd name="T0" fmla="*/ 30 w 234"/>
                <a:gd name="T1" fmla="*/ 3 h 234"/>
                <a:gd name="T2" fmla="*/ 15 w 234"/>
                <a:gd name="T3" fmla="*/ 18 h 234"/>
                <a:gd name="T4" fmla="*/ 0 w 234"/>
                <a:gd name="T5" fmla="*/ 33 h 234"/>
                <a:gd name="T6" fmla="*/ 8 w 234"/>
                <a:gd name="T7" fmla="*/ 41 h 234"/>
                <a:gd name="T8" fmla="*/ 202 w 234"/>
                <a:gd name="T9" fmla="*/ 234 h 234"/>
                <a:gd name="T10" fmla="*/ 232 w 234"/>
                <a:gd name="T11" fmla="*/ 204 h 234"/>
                <a:gd name="T12" fmla="*/ 232 w 234"/>
                <a:gd name="T13" fmla="*/ 195 h 234"/>
                <a:gd name="T14" fmla="*/ 40 w 234"/>
                <a:gd name="T15" fmla="*/ 3 h 234"/>
                <a:gd name="T16" fmla="*/ 30 w 234"/>
                <a:gd name="T17" fmla="*/ 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234">
                  <a:moveTo>
                    <a:pt x="30" y="3"/>
                  </a:moveTo>
                  <a:cubicBezTo>
                    <a:pt x="15" y="18"/>
                    <a:pt x="15" y="18"/>
                    <a:pt x="15" y="18"/>
                  </a:cubicBezTo>
                  <a:cubicBezTo>
                    <a:pt x="0" y="33"/>
                    <a:pt x="0" y="33"/>
                    <a:pt x="0" y="33"/>
                  </a:cubicBezTo>
                  <a:cubicBezTo>
                    <a:pt x="8" y="41"/>
                    <a:pt x="8" y="41"/>
                    <a:pt x="8" y="41"/>
                  </a:cubicBezTo>
                  <a:cubicBezTo>
                    <a:pt x="202" y="234"/>
                    <a:pt x="202" y="234"/>
                    <a:pt x="202" y="234"/>
                  </a:cubicBezTo>
                  <a:cubicBezTo>
                    <a:pt x="232" y="204"/>
                    <a:pt x="232" y="204"/>
                    <a:pt x="232" y="204"/>
                  </a:cubicBezTo>
                  <a:cubicBezTo>
                    <a:pt x="234" y="202"/>
                    <a:pt x="234" y="197"/>
                    <a:pt x="232" y="195"/>
                  </a:cubicBezTo>
                  <a:cubicBezTo>
                    <a:pt x="40" y="3"/>
                    <a:pt x="40" y="3"/>
                    <a:pt x="40" y="3"/>
                  </a:cubicBezTo>
                  <a:cubicBezTo>
                    <a:pt x="37" y="0"/>
                    <a:pt x="33" y="0"/>
                    <a:pt x="30" y="3"/>
                  </a:cubicBezTo>
                  <a:close/>
                </a:path>
              </a:pathLst>
            </a:custGeom>
            <a:solidFill>
              <a:srgbClr val="3337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1" name="Freeform 9"/>
            <p:cNvSpPr>
              <a:spLocks/>
            </p:cNvSpPr>
            <p:nvPr/>
          </p:nvSpPr>
          <p:spPr bwMode="auto">
            <a:xfrm>
              <a:off x="131763" y="111125"/>
              <a:ext cx="2355850" cy="2355850"/>
            </a:xfrm>
            <a:custGeom>
              <a:avLst/>
              <a:gdLst>
                <a:gd name="T0" fmla="*/ 281 w 342"/>
                <a:gd name="T1" fmla="*/ 61 h 342"/>
                <a:gd name="T2" fmla="*/ 281 w 342"/>
                <a:gd name="T3" fmla="*/ 282 h 342"/>
                <a:gd name="T4" fmla="*/ 61 w 342"/>
                <a:gd name="T5" fmla="*/ 282 h 342"/>
                <a:gd name="T6" fmla="*/ 61 w 342"/>
                <a:gd name="T7" fmla="*/ 61 h 342"/>
                <a:gd name="T8" fmla="*/ 281 w 342"/>
                <a:gd name="T9" fmla="*/ 61 h 342"/>
              </a:gdLst>
              <a:ahLst/>
              <a:cxnLst>
                <a:cxn ang="0">
                  <a:pos x="T0" y="T1"/>
                </a:cxn>
                <a:cxn ang="0">
                  <a:pos x="T2" y="T3"/>
                </a:cxn>
                <a:cxn ang="0">
                  <a:pos x="T4" y="T5"/>
                </a:cxn>
                <a:cxn ang="0">
                  <a:pos x="T6" y="T7"/>
                </a:cxn>
                <a:cxn ang="0">
                  <a:pos x="T8" y="T9"/>
                </a:cxn>
              </a:cxnLst>
              <a:rect l="0" t="0" r="r" b="b"/>
              <a:pathLst>
                <a:path w="342" h="342">
                  <a:moveTo>
                    <a:pt x="281" y="61"/>
                  </a:moveTo>
                  <a:cubicBezTo>
                    <a:pt x="342" y="122"/>
                    <a:pt x="342" y="221"/>
                    <a:pt x="281" y="282"/>
                  </a:cubicBezTo>
                  <a:cubicBezTo>
                    <a:pt x="220" y="342"/>
                    <a:pt x="122" y="342"/>
                    <a:pt x="61" y="282"/>
                  </a:cubicBezTo>
                  <a:cubicBezTo>
                    <a:pt x="0" y="221"/>
                    <a:pt x="0" y="122"/>
                    <a:pt x="61" y="61"/>
                  </a:cubicBezTo>
                  <a:cubicBezTo>
                    <a:pt x="122" y="0"/>
                    <a:pt x="220" y="0"/>
                    <a:pt x="281" y="61"/>
                  </a:cubicBezTo>
                  <a:close/>
                </a:path>
              </a:pathLst>
            </a:custGeom>
            <a:solidFill>
              <a:srgbClr val="00052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Freeform 10"/>
            <p:cNvSpPr>
              <a:spLocks/>
            </p:cNvSpPr>
            <p:nvPr/>
          </p:nvSpPr>
          <p:spPr bwMode="auto">
            <a:xfrm>
              <a:off x="393700" y="379413"/>
              <a:ext cx="1831975" cy="1825625"/>
            </a:xfrm>
            <a:custGeom>
              <a:avLst/>
              <a:gdLst>
                <a:gd name="T0" fmla="*/ 218 w 266"/>
                <a:gd name="T1" fmla="*/ 47 h 265"/>
                <a:gd name="T2" fmla="*/ 218 w 266"/>
                <a:gd name="T3" fmla="*/ 218 h 265"/>
                <a:gd name="T4" fmla="*/ 48 w 266"/>
                <a:gd name="T5" fmla="*/ 218 h 265"/>
                <a:gd name="T6" fmla="*/ 48 w 266"/>
                <a:gd name="T7" fmla="*/ 47 h 265"/>
                <a:gd name="T8" fmla="*/ 218 w 266"/>
                <a:gd name="T9" fmla="*/ 47 h 265"/>
              </a:gdLst>
              <a:ahLst/>
              <a:cxnLst>
                <a:cxn ang="0">
                  <a:pos x="T0" y="T1"/>
                </a:cxn>
                <a:cxn ang="0">
                  <a:pos x="T2" y="T3"/>
                </a:cxn>
                <a:cxn ang="0">
                  <a:pos x="T4" y="T5"/>
                </a:cxn>
                <a:cxn ang="0">
                  <a:pos x="T6" y="T7"/>
                </a:cxn>
                <a:cxn ang="0">
                  <a:pos x="T8" y="T9"/>
                </a:cxn>
              </a:cxnLst>
              <a:rect l="0" t="0" r="r" b="b"/>
              <a:pathLst>
                <a:path w="266" h="265">
                  <a:moveTo>
                    <a:pt x="218" y="47"/>
                  </a:moveTo>
                  <a:cubicBezTo>
                    <a:pt x="266" y="94"/>
                    <a:pt x="266" y="171"/>
                    <a:pt x="218" y="218"/>
                  </a:cubicBezTo>
                  <a:cubicBezTo>
                    <a:pt x="171" y="265"/>
                    <a:pt x="95" y="265"/>
                    <a:pt x="48" y="218"/>
                  </a:cubicBezTo>
                  <a:cubicBezTo>
                    <a:pt x="0" y="171"/>
                    <a:pt x="0" y="94"/>
                    <a:pt x="48" y="47"/>
                  </a:cubicBezTo>
                  <a:cubicBezTo>
                    <a:pt x="95" y="0"/>
                    <a:pt x="171" y="0"/>
                    <a:pt x="218" y="47"/>
                  </a:cubicBezTo>
                  <a:close/>
                </a:path>
              </a:pathLst>
            </a:custGeom>
            <a:solidFill>
              <a:srgbClr val="8FD4B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3" name="Freeform 11"/>
            <p:cNvSpPr>
              <a:spLocks/>
            </p:cNvSpPr>
            <p:nvPr/>
          </p:nvSpPr>
          <p:spPr bwMode="auto">
            <a:xfrm>
              <a:off x="558800" y="758825"/>
              <a:ext cx="371475" cy="1033463"/>
            </a:xfrm>
            <a:custGeom>
              <a:avLst/>
              <a:gdLst>
                <a:gd name="T0" fmla="*/ 51 w 54"/>
                <a:gd name="T1" fmla="*/ 147 h 150"/>
                <a:gd name="T2" fmla="*/ 40 w 54"/>
                <a:gd name="T3" fmla="*/ 147 h 150"/>
                <a:gd name="T4" fmla="*/ 40 w 54"/>
                <a:gd name="T5" fmla="*/ 3 h 150"/>
                <a:gd name="T6" fmla="*/ 51 w 54"/>
                <a:gd name="T7" fmla="*/ 3 h 150"/>
                <a:gd name="T8" fmla="*/ 51 w 54"/>
                <a:gd name="T9" fmla="*/ 14 h 150"/>
                <a:gd name="T10" fmla="*/ 51 w 54"/>
                <a:gd name="T11" fmla="*/ 136 h 150"/>
                <a:gd name="T12" fmla="*/ 51 w 54"/>
                <a:gd name="T13" fmla="*/ 147 h 150"/>
              </a:gdLst>
              <a:ahLst/>
              <a:cxnLst>
                <a:cxn ang="0">
                  <a:pos x="T0" y="T1"/>
                </a:cxn>
                <a:cxn ang="0">
                  <a:pos x="T2" y="T3"/>
                </a:cxn>
                <a:cxn ang="0">
                  <a:pos x="T4" y="T5"/>
                </a:cxn>
                <a:cxn ang="0">
                  <a:pos x="T6" y="T7"/>
                </a:cxn>
                <a:cxn ang="0">
                  <a:pos x="T8" y="T9"/>
                </a:cxn>
                <a:cxn ang="0">
                  <a:pos x="T10" y="T11"/>
                </a:cxn>
                <a:cxn ang="0">
                  <a:pos x="T12" y="T13"/>
                </a:cxn>
              </a:cxnLst>
              <a:rect l="0" t="0" r="r" b="b"/>
              <a:pathLst>
                <a:path w="54" h="150">
                  <a:moveTo>
                    <a:pt x="51" y="147"/>
                  </a:moveTo>
                  <a:cubicBezTo>
                    <a:pt x="48" y="150"/>
                    <a:pt x="43" y="150"/>
                    <a:pt x="40" y="147"/>
                  </a:cubicBezTo>
                  <a:cubicBezTo>
                    <a:pt x="0" y="107"/>
                    <a:pt x="0" y="43"/>
                    <a:pt x="40" y="3"/>
                  </a:cubicBezTo>
                  <a:cubicBezTo>
                    <a:pt x="43" y="0"/>
                    <a:pt x="48" y="0"/>
                    <a:pt x="51" y="3"/>
                  </a:cubicBezTo>
                  <a:cubicBezTo>
                    <a:pt x="54" y="6"/>
                    <a:pt x="54" y="11"/>
                    <a:pt x="51" y="14"/>
                  </a:cubicBezTo>
                  <a:cubicBezTo>
                    <a:pt x="17" y="47"/>
                    <a:pt x="17" y="102"/>
                    <a:pt x="51" y="136"/>
                  </a:cubicBezTo>
                  <a:cubicBezTo>
                    <a:pt x="54" y="139"/>
                    <a:pt x="54" y="144"/>
                    <a:pt x="51" y="14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4" name="Freeform 12"/>
            <p:cNvSpPr>
              <a:spLocks/>
            </p:cNvSpPr>
            <p:nvPr/>
          </p:nvSpPr>
          <p:spPr bwMode="auto">
            <a:xfrm>
              <a:off x="1041400" y="1819275"/>
              <a:ext cx="412750" cy="165100"/>
            </a:xfrm>
            <a:custGeom>
              <a:avLst/>
              <a:gdLst>
                <a:gd name="T0" fmla="*/ 58 w 60"/>
                <a:gd name="T1" fmla="*/ 20 h 24"/>
                <a:gd name="T2" fmla="*/ 53 w 60"/>
                <a:gd name="T3" fmla="*/ 22 h 24"/>
                <a:gd name="T4" fmla="*/ 6 w 60"/>
                <a:gd name="T5" fmla="*/ 16 h 24"/>
                <a:gd name="T6" fmla="*/ 2 w 60"/>
                <a:gd name="T7" fmla="*/ 6 h 24"/>
                <a:gd name="T8" fmla="*/ 12 w 60"/>
                <a:gd name="T9" fmla="*/ 1 h 24"/>
                <a:gd name="T10" fmla="*/ 51 w 60"/>
                <a:gd name="T11" fmla="*/ 6 h 24"/>
                <a:gd name="T12" fmla="*/ 60 w 60"/>
                <a:gd name="T13" fmla="*/ 13 h 24"/>
                <a:gd name="T14" fmla="*/ 58 w 60"/>
                <a:gd name="T15" fmla="*/ 20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24">
                  <a:moveTo>
                    <a:pt x="58" y="20"/>
                  </a:moveTo>
                  <a:cubicBezTo>
                    <a:pt x="57" y="21"/>
                    <a:pt x="55" y="22"/>
                    <a:pt x="53" y="22"/>
                  </a:cubicBezTo>
                  <a:cubicBezTo>
                    <a:pt x="37" y="24"/>
                    <a:pt x="21" y="22"/>
                    <a:pt x="6" y="16"/>
                  </a:cubicBezTo>
                  <a:cubicBezTo>
                    <a:pt x="2" y="15"/>
                    <a:pt x="0" y="10"/>
                    <a:pt x="2" y="6"/>
                  </a:cubicBezTo>
                  <a:cubicBezTo>
                    <a:pt x="3" y="2"/>
                    <a:pt x="8" y="0"/>
                    <a:pt x="12" y="1"/>
                  </a:cubicBezTo>
                  <a:cubicBezTo>
                    <a:pt x="24" y="6"/>
                    <a:pt x="38" y="8"/>
                    <a:pt x="51" y="6"/>
                  </a:cubicBezTo>
                  <a:cubicBezTo>
                    <a:pt x="56" y="6"/>
                    <a:pt x="60" y="9"/>
                    <a:pt x="60" y="13"/>
                  </a:cubicBezTo>
                  <a:cubicBezTo>
                    <a:pt x="60" y="16"/>
                    <a:pt x="59" y="18"/>
                    <a:pt x="58" y="2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8" name="Group 127"/>
          <p:cNvGrpSpPr/>
          <p:nvPr/>
        </p:nvGrpSpPr>
        <p:grpSpPr>
          <a:xfrm>
            <a:off x="5188691" y="3965002"/>
            <a:ext cx="5643422" cy="7398898"/>
            <a:chOff x="12795250" y="366713"/>
            <a:chExt cx="2738438" cy="3589337"/>
          </a:xfrm>
        </p:grpSpPr>
        <p:sp>
          <p:nvSpPr>
            <p:cNvPr id="139" name="Freeform 129"/>
            <p:cNvSpPr>
              <a:spLocks/>
            </p:cNvSpPr>
            <p:nvPr/>
          </p:nvSpPr>
          <p:spPr bwMode="auto">
            <a:xfrm>
              <a:off x="12795250" y="561975"/>
              <a:ext cx="2687638" cy="3394075"/>
            </a:xfrm>
            <a:custGeom>
              <a:avLst/>
              <a:gdLst>
                <a:gd name="T0" fmla="*/ 9 w 424"/>
                <a:gd name="T1" fmla="*/ 0 h 536"/>
                <a:gd name="T2" fmla="*/ 0 w 424"/>
                <a:gd name="T3" fmla="*/ 25 h 536"/>
                <a:gd name="T4" fmla="*/ 0 w 424"/>
                <a:gd name="T5" fmla="*/ 497 h 536"/>
                <a:gd name="T6" fmla="*/ 39 w 424"/>
                <a:gd name="T7" fmla="*/ 536 h 536"/>
                <a:gd name="T8" fmla="*/ 391 w 424"/>
                <a:gd name="T9" fmla="*/ 536 h 536"/>
                <a:gd name="T10" fmla="*/ 424 w 424"/>
                <a:gd name="T11" fmla="*/ 519 h 536"/>
                <a:gd name="T12" fmla="*/ 393 w 424"/>
                <a:gd name="T13" fmla="*/ 534 h 536"/>
                <a:gd name="T14" fmla="*/ 42 w 424"/>
                <a:gd name="T15" fmla="*/ 534 h 536"/>
                <a:gd name="T16" fmla="*/ 2 w 424"/>
                <a:gd name="T17" fmla="*/ 494 h 536"/>
                <a:gd name="T18" fmla="*/ 2 w 424"/>
                <a:gd name="T19" fmla="*/ 22 h 536"/>
                <a:gd name="T20" fmla="*/ 9 w 424"/>
                <a:gd name="T21"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4" h="536">
                  <a:moveTo>
                    <a:pt x="9" y="0"/>
                  </a:moveTo>
                  <a:cubicBezTo>
                    <a:pt x="3" y="6"/>
                    <a:pt x="0" y="15"/>
                    <a:pt x="0" y="25"/>
                  </a:cubicBezTo>
                  <a:cubicBezTo>
                    <a:pt x="0" y="497"/>
                    <a:pt x="0" y="497"/>
                    <a:pt x="0" y="497"/>
                  </a:cubicBezTo>
                  <a:cubicBezTo>
                    <a:pt x="0" y="519"/>
                    <a:pt x="18" y="536"/>
                    <a:pt x="39" y="536"/>
                  </a:cubicBezTo>
                  <a:cubicBezTo>
                    <a:pt x="391" y="536"/>
                    <a:pt x="391" y="536"/>
                    <a:pt x="391" y="536"/>
                  </a:cubicBezTo>
                  <a:cubicBezTo>
                    <a:pt x="405" y="536"/>
                    <a:pt x="416" y="530"/>
                    <a:pt x="424" y="519"/>
                  </a:cubicBezTo>
                  <a:cubicBezTo>
                    <a:pt x="416" y="528"/>
                    <a:pt x="405" y="534"/>
                    <a:pt x="393" y="534"/>
                  </a:cubicBezTo>
                  <a:cubicBezTo>
                    <a:pt x="42" y="534"/>
                    <a:pt x="42" y="534"/>
                    <a:pt x="42" y="534"/>
                  </a:cubicBezTo>
                  <a:cubicBezTo>
                    <a:pt x="20" y="534"/>
                    <a:pt x="2" y="516"/>
                    <a:pt x="2" y="494"/>
                  </a:cubicBezTo>
                  <a:cubicBezTo>
                    <a:pt x="2" y="22"/>
                    <a:pt x="2" y="22"/>
                    <a:pt x="2" y="22"/>
                  </a:cubicBezTo>
                  <a:cubicBezTo>
                    <a:pt x="2" y="14"/>
                    <a:pt x="5" y="6"/>
                    <a:pt x="9" y="0"/>
                  </a:cubicBezTo>
                </a:path>
              </a:pathLst>
            </a:custGeom>
            <a:solidFill>
              <a:srgbClr val="93959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0" name="Freeform 130"/>
            <p:cNvSpPr>
              <a:spLocks/>
            </p:cNvSpPr>
            <p:nvPr/>
          </p:nvSpPr>
          <p:spPr bwMode="auto">
            <a:xfrm>
              <a:off x="12807950" y="455613"/>
              <a:ext cx="2725738" cy="3487737"/>
            </a:xfrm>
            <a:custGeom>
              <a:avLst/>
              <a:gdLst>
                <a:gd name="T0" fmla="*/ 430 w 430"/>
                <a:gd name="T1" fmla="*/ 511 h 551"/>
                <a:gd name="T2" fmla="*/ 391 w 430"/>
                <a:gd name="T3" fmla="*/ 551 h 551"/>
                <a:gd name="T4" fmla="*/ 40 w 430"/>
                <a:gd name="T5" fmla="*/ 551 h 551"/>
                <a:gd name="T6" fmla="*/ 0 w 430"/>
                <a:gd name="T7" fmla="*/ 511 h 551"/>
                <a:gd name="T8" fmla="*/ 0 w 430"/>
                <a:gd name="T9" fmla="*/ 39 h 551"/>
                <a:gd name="T10" fmla="*/ 40 w 430"/>
                <a:gd name="T11" fmla="*/ 0 h 551"/>
                <a:gd name="T12" fmla="*/ 391 w 430"/>
                <a:gd name="T13" fmla="*/ 0 h 551"/>
                <a:gd name="T14" fmla="*/ 430 w 430"/>
                <a:gd name="T15" fmla="*/ 39 h 551"/>
                <a:gd name="T16" fmla="*/ 430 w 430"/>
                <a:gd name="T17" fmla="*/ 511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0" h="551">
                  <a:moveTo>
                    <a:pt x="430" y="511"/>
                  </a:moveTo>
                  <a:cubicBezTo>
                    <a:pt x="430" y="533"/>
                    <a:pt x="413" y="551"/>
                    <a:pt x="391" y="551"/>
                  </a:cubicBezTo>
                  <a:cubicBezTo>
                    <a:pt x="40" y="551"/>
                    <a:pt x="40" y="551"/>
                    <a:pt x="40" y="551"/>
                  </a:cubicBezTo>
                  <a:cubicBezTo>
                    <a:pt x="18" y="551"/>
                    <a:pt x="0" y="533"/>
                    <a:pt x="0" y="511"/>
                  </a:cubicBezTo>
                  <a:cubicBezTo>
                    <a:pt x="0" y="39"/>
                    <a:pt x="0" y="39"/>
                    <a:pt x="0" y="39"/>
                  </a:cubicBezTo>
                  <a:cubicBezTo>
                    <a:pt x="0" y="17"/>
                    <a:pt x="18" y="0"/>
                    <a:pt x="40" y="0"/>
                  </a:cubicBezTo>
                  <a:cubicBezTo>
                    <a:pt x="391" y="0"/>
                    <a:pt x="391" y="0"/>
                    <a:pt x="391" y="0"/>
                  </a:cubicBezTo>
                  <a:cubicBezTo>
                    <a:pt x="413" y="0"/>
                    <a:pt x="430" y="17"/>
                    <a:pt x="430" y="39"/>
                  </a:cubicBezTo>
                  <a:cubicBezTo>
                    <a:pt x="430" y="511"/>
                    <a:pt x="430" y="511"/>
                    <a:pt x="430" y="511"/>
                  </a:cubicBezTo>
                </a:path>
              </a:pathLst>
            </a:custGeom>
            <a:solidFill>
              <a:srgbClr val="41404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1" name="Freeform 131"/>
            <p:cNvSpPr>
              <a:spLocks/>
            </p:cNvSpPr>
            <p:nvPr/>
          </p:nvSpPr>
          <p:spPr bwMode="auto">
            <a:xfrm>
              <a:off x="12934950" y="657225"/>
              <a:ext cx="2459038" cy="3133725"/>
            </a:xfrm>
            <a:custGeom>
              <a:avLst/>
              <a:gdLst>
                <a:gd name="T0" fmla="*/ 1549 w 1549"/>
                <a:gd name="T1" fmla="*/ 0 h 1974"/>
                <a:gd name="T2" fmla="*/ 1541 w 1549"/>
                <a:gd name="T3" fmla="*/ 0 h 1974"/>
                <a:gd name="T4" fmla="*/ 1541 w 1549"/>
                <a:gd name="T5" fmla="*/ 1962 h 1974"/>
                <a:gd name="T6" fmla="*/ 355 w 1549"/>
                <a:gd name="T7" fmla="*/ 1962 h 1974"/>
                <a:gd name="T8" fmla="*/ 0 w 1549"/>
                <a:gd name="T9" fmla="*/ 1619 h 1974"/>
                <a:gd name="T10" fmla="*/ 0 w 1549"/>
                <a:gd name="T11" fmla="*/ 1619 h 1974"/>
                <a:gd name="T12" fmla="*/ 363 w 1549"/>
                <a:gd name="T13" fmla="*/ 1974 h 1974"/>
                <a:gd name="T14" fmla="*/ 1549 w 1549"/>
                <a:gd name="T15" fmla="*/ 1974 h 1974"/>
                <a:gd name="T16" fmla="*/ 1549 w 1549"/>
                <a:gd name="T17" fmla="*/ 0 h 1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9" h="1974">
                  <a:moveTo>
                    <a:pt x="1549" y="0"/>
                  </a:moveTo>
                  <a:lnTo>
                    <a:pt x="1541" y="0"/>
                  </a:lnTo>
                  <a:lnTo>
                    <a:pt x="1541" y="1962"/>
                  </a:lnTo>
                  <a:lnTo>
                    <a:pt x="355" y="1962"/>
                  </a:lnTo>
                  <a:lnTo>
                    <a:pt x="0" y="1619"/>
                  </a:lnTo>
                  <a:lnTo>
                    <a:pt x="0" y="1619"/>
                  </a:lnTo>
                  <a:lnTo>
                    <a:pt x="363" y="1974"/>
                  </a:lnTo>
                  <a:lnTo>
                    <a:pt x="1549" y="1974"/>
                  </a:lnTo>
                  <a:lnTo>
                    <a:pt x="1549" y="0"/>
                  </a:lnTo>
                  <a:close/>
                </a:path>
              </a:pathLst>
            </a:custGeom>
            <a:solidFill>
              <a:srgbClr val="1C1C1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2" name="Freeform 132"/>
            <p:cNvSpPr>
              <a:spLocks/>
            </p:cNvSpPr>
            <p:nvPr/>
          </p:nvSpPr>
          <p:spPr bwMode="auto">
            <a:xfrm>
              <a:off x="12934950" y="657225"/>
              <a:ext cx="2459038" cy="3133725"/>
            </a:xfrm>
            <a:custGeom>
              <a:avLst/>
              <a:gdLst>
                <a:gd name="T0" fmla="*/ 1549 w 1549"/>
                <a:gd name="T1" fmla="*/ 0 h 1974"/>
                <a:gd name="T2" fmla="*/ 1541 w 1549"/>
                <a:gd name="T3" fmla="*/ 0 h 1974"/>
                <a:gd name="T4" fmla="*/ 1541 w 1549"/>
                <a:gd name="T5" fmla="*/ 1962 h 1974"/>
                <a:gd name="T6" fmla="*/ 355 w 1549"/>
                <a:gd name="T7" fmla="*/ 1962 h 1974"/>
                <a:gd name="T8" fmla="*/ 0 w 1549"/>
                <a:gd name="T9" fmla="*/ 1619 h 1974"/>
                <a:gd name="T10" fmla="*/ 0 w 1549"/>
                <a:gd name="T11" fmla="*/ 1619 h 1974"/>
                <a:gd name="T12" fmla="*/ 363 w 1549"/>
                <a:gd name="T13" fmla="*/ 1974 h 1974"/>
                <a:gd name="T14" fmla="*/ 1549 w 1549"/>
                <a:gd name="T15" fmla="*/ 1974 h 1974"/>
                <a:gd name="T16" fmla="*/ 1549 w 1549"/>
                <a:gd name="T17" fmla="*/ 0 h 1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9" h="1974">
                  <a:moveTo>
                    <a:pt x="1549" y="0"/>
                  </a:moveTo>
                  <a:lnTo>
                    <a:pt x="1541" y="0"/>
                  </a:lnTo>
                  <a:lnTo>
                    <a:pt x="1541" y="1962"/>
                  </a:lnTo>
                  <a:lnTo>
                    <a:pt x="355" y="1962"/>
                  </a:lnTo>
                  <a:lnTo>
                    <a:pt x="0" y="1619"/>
                  </a:lnTo>
                  <a:lnTo>
                    <a:pt x="0" y="1619"/>
                  </a:lnTo>
                  <a:lnTo>
                    <a:pt x="363" y="1974"/>
                  </a:lnTo>
                  <a:lnTo>
                    <a:pt x="1549" y="1974"/>
                  </a:lnTo>
                  <a:lnTo>
                    <a:pt x="1549"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3" name="Freeform 133"/>
            <p:cNvSpPr>
              <a:spLocks/>
            </p:cNvSpPr>
            <p:nvPr/>
          </p:nvSpPr>
          <p:spPr bwMode="auto">
            <a:xfrm>
              <a:off x="12915900" y="644525"/>
              <a:ext cx="2465388" cy="3127375"/>
            </a:xfrm>
            <a:custGeom>
              <a:avLst/>
              <a:gdLst>
                <a:gd name="T0" fmla="*/ 367 w 1553"/>
                <a:gd name="T1" fmla="*/ 1970 h 1970"/>
                <a:gd name="T2" fmla="*/ 1553 w 1553"/>
                <a:gd name="T3" fmla="*/ 1970 h 1970"/>
                <a:gd name="T4" fmla="*/ 1553 w 1553"/>
                <a:gd name="T5" fmla="*/ 0 h 1970"/>
                <a:gd name="T6" fmla="*/ 0 w 1553"/>
                <a:gd name="T7" fmla="*/ 0 h 1970"/>
                <a:gd name="T8" fmla="*/ 0 w 1553"/>
                <a:gd name="T9" fmla="*/ 1619 h 1970"/>
                <a:gd name="T10" fmla="*/ 367 w 1553"/>
                <a:gd name="T11" fmla="*/ 1970 h 1970"/>
              </a:gdLst>
              <a:ahLst/>
              <a:cxnLst>
                <a:cxn ang="0">
                  <a:pos x="T0" y="T1"/>
                </a:cxn>
                <a:cxn ang="0">
                  <a:pos x="T2" y="T3"/>
                </a:cxn>
                <a:cxn ang="0">
                  <a:pos x="T4" y="T5"/>
                </a:cxn>
                <a:cxn ang="0">
                  <a:pos x="T6" y="T7"/>
                </a:cxn>
                <a:cxn ang="0">
                  <a:pos x="T8" y="T9"/>
                </a:cxn>
                <a:cxn ang="0">
                  <a:pos x="T10" y="T11"/>
                </a:cxn>
              </a:cxnLst>
              <a:rect l="0" t="0" r="r" b="b"/>
              <a:pathLst>
                <a:path w="1553" h="1970">
                  <a:moveTo>
                    <a:pt x="367" y="1970"/>
                  </a:moveTo>
                  <a:lnTo>
                    <a:pt x="1553" y="1970"/>
                  </a:lnTo>
                  <a:lnTo>
                    <a:pt x="1553" y="0"/>
                  </a:lnTo>
                  <a:lnTo>
                    <a:pt x="0" y="0"/>
                  </a:lnTo>
                  <a:lnTo>
                    <a:pt x="0" y="1619"/>
                  </a:lnTo>
                  <a:lnTo>
                    <a:pt x="367" y="1970"/>
                  </a:lnTo>
                  <a:close/>
                </a:path>
              </a:pathLst>
            </a:custGeom>
            <a:solidFill>
              <a:srgbClr val="FFFCF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4" name="Freeform 134"/>
            <p:cNvSpPr>
              <a:spLocks/>
            </p:cNvSpPr>
            <p:nvPr/>
          </p:nvSpPr>
          <p:spPr bwMode="auto">
            <a:xfrm>
              <a:off x="12915900" y="644525"/>
              <a:ext cx="2465388" cy="3127375"/>
            </a:xfrm>
            <a:custGeom>
              <a:avLst/>
              <a:gdLst>
                <a:gd name="T0" fmla="*/ 367 w 1553"/>
                <a:gd name="T1" fmla="*/ 1970 h 1970"/>
                <a:gd name="T2" fmla="*/ 1553 w 1553"/>
                <a:gd name="T3" fmla="*/ 1970 h 1970"/>
                <a:gd name="T4" fmla="*/ 1553 w 1553"/>
                <a:gd name="T5" fmla="*/ 0 h 1970"/>
                <a:gd name="T6" fmla="*/ 0 w 1553"/>
                <a:gd name="T7" fmla="*/ 0 h 1970"/>
                <a:gd name="T8" fmla="*/ 0 w 1553"/>
                <a:gd name="T9" fmla="*/ 1619 h 1970"/>
                <a:gd name="T10" fmla="*/ 367 w 1553"/>
                <a:gd name="T11" fmla="*/ 1970 h 1970"/>
              </a:gdLst>
              <a:ahLst/>
              <a:cxnLst>
                <a:cxn ang="0">
                  <a:pos x="T0" y="T1"/>
                </a:cxn>
                <a:cxn ang="0">
                  <a:pos x="T2" y="T3"/>
                </a:cxn>
                <a:cxn ang="0">
                  <a:pos x="T4" y="T5"/>
                </a:cxn>
                <a:cxn ang="0">
                  <a:pos x="T6" y="T7"/>
                </a:cxn>
                <a:cxn ang="0">
                  <a:pos x="T8" y="T9"/>
                </a:cxn>
                <a:cxn ang="0">
                  <a:pos x="T10" y="T11"/>
                </a:cxn>
              </a:cxnLst>
              <a:rect l="0" t="0" r="r" b="b"/>
              <a:pathLst>
                <a:path w="1553" h="1970">
                  <a:moveTo>
                    <a:pt x="367" y="1970"/>
                  </a:moveTo>
                  <a:lnTo>
                    <a:pt x="1553" y="1970"/>
                  </a:lnTo>
                  <a:lnTo>
                    <a:pt x="1553" y="0"/>
                  </a:lnTo>
                  <a:lnTo>
                    <a:pt x="0" y="0"/>
                  </a:lnTo>
                  <a:lnTo>
                    <a:pt x="0" y="1619"/>
                  </a:lnTo>
                  <a:lnTo>
                    <a:pt x="367" y="197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5" name="Rectangle 135"/>
            <p:cNvSpPr>
              <a:spLocks noChangeArrowheads="1"/>
            </p:cNvSpPr>
            <p:nvPr/>
          </p:nvSpPr>
          <p:spPr bwMode="auto">
            <a:xfrm>
              <a:off x="14228763" y="3360738"/>
              <a:ext cx="868363" cy="107950"/>
            </a:xfrm>
            <a:prstGeom prst="rect">
              <a:avLst/>
            </a:prstGeom>
            <a:solidFill>
              <a:schemeClr val="accent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6" name="Rectangle 136"/>
            <p:cNvSpPr>
              <a:spLocks noChangeArrowheads="1"/>
            </p:cNvSpPr>
            <p:nvPr/>
          </p:nvSpPr>
          <p:spPr bwMode="auto">
            <a:xfrm>
              <a:off x="13214350" y="1423988"/>
              <a:ext cx="1882775" cy="50800"/>
            </a:xfrm>
            <a:prstGeom prst="rect">
              <a:avLst/>
            </a:prstGeom>
            <a:solidFill>
              <a:srgbClr val="A7A9AC"/>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7" name="Rectangle 137"/>
            <p:cNvSpPr>
              <a:spLocks noChangeArrowheads="1"/>
            </p:cNvSpPr>
            <p:nvPr/>
          </p:nvSpPr>
          <p:spPr bwMode="auto">
            <a:xfrm>
              <a:off x="13214350" y="1619250"/>
              <a:ext cx="1882775" cy="57150"/>
            </a:xfrm>
            <a:prstGeom prst="rect">
              <a:avLst/>
            </a:prstGeom>
            <a:solidFill>
              <a:srgbClr val="A7A9AC"/>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8" name="Rectangle 138"/>
            <p:cNvSpPr>
              <a:spLocks noChangeArrowheads="1"/>
            </p:cNvSpPr>
            <p:nvPr/>
          </p:nvSpPr>
          <p:spPr bwMode="auto">
            <a:xfrm>
              <a:off x="13214350" y="1822450"/>
              <a:ext cx="1882775" cy="50800"/>
            </a:xfrm>
            <a:prstGeom prst="rect">
              <a:avLst/>
            </a:prstGeom>
            <a:solidFill>
              <a:srgbClr val="A7A9AC"/>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9" name="Rectangle 139"/>
            <p:cNvSpPr>
              <a:spLocks noChangeArrowheads="1"/>
            </p:cNvSpPr>
            <p:nvPr/>
          </p:nvSpPr>
          <p:spPr bwMode="auto">
            <a:xfrm>
              <a:off x="13214350" y="2019300"/>
              <a:ext cx="1882775" cy="57150"/>
            </a:xfrm>
            <a:prstGeom prst="rect">
              <a:avLst/>
            </a:prstGeom>
            <a:solidFill>
              <a:srgbClr val="A7A9AC"/>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0" name="Rectangle 140"/>
            <p:cNvSpPr>
              <a:spLocks noChangeArrowheads="1"/>
            </p:cNvSpPr>
            <p:nvPr/>
          </p:nvSpPr>
          <p:spPr bwMode="auto">
            <a:xfrm>
              <a:off x="13214350" y="2220913"/>
              <a:ext cx="1882775" cy="57150"/>
            </a:xfrm>
            <a:prstGeom prst="rect">
              <a:avLst/>
            </a:prstGeom>
            <a:solidFill>
              <a:srgbClr val="A7A9AC"/>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1" name="Rectangle 141"/>
            <p:cNvSpPr>
              <a:spLocks noChangeArrowheads="1"/>
            </p:cNvSpPr>
            <p:nvPr/>
          </p:nvSpPr>
          <p:spPr bwMode="auto">
            <a:xfrm>
              <a:off x="13214350" y="2424113"/>
              <a:ext cx="1882775" cy="50800"/>
            </a:xfrm>
            <a:prstGeom prst="rect">
              <a:avLst/>
            </a:prstGeom>
            <a:solidFill>
              <a:srgbClr val="A7A9AC"/>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2" name="Rectangle 142"/>
            <p:cNvSpPr>
              <a:spLocks noChangeArrowheads="1"/>
            </p:cNvSpPr>
            <p:nvPr/>
          </p:nvSpPr>
          <p:spPr bwMode="auto">
            <a:xfrm>
              <a:off x="13214350" y="2619375"/>
              <a:ext cx="1882775" cy="57150"/>
            </a:xfrm>
            <a:prstGeom prst="rect">
              <a:avLst/>
            </a:prstGeom>
            <a:solidFill>
              <a:srgbClr val="A7A9AC"/>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3" name="Rectangle 143"/>
            <p:cNvSpPr>
              <a:spLocks noChangeArrowheads="1"/>
            </p:cNvSpPr>
            <p:nvPr/>
          </p:nvSpPr>
          <p:spPr bwMode="auto">
            <a:xfrm>
              <a:off x="13214350" y="2822575"/>
              <a:ext cx="1882775" cy="50800"/>
            </a:xfrm>
            <a:prstGeom prst="rect">
              <a:avLst/>
            </a:prstGeom>
            <a:solidFill>
              <a:srgbClr val="A7A9AC"/>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4" name="Rectangle 144"/>
            <p:cNvSpPr>
              <a:spLocks noChangeArrowheads="1"/>
            </p:cNvSpPr>
            <p:nvPr/>
          </p:nvSpPr>
          <p:spPr bwMode="auto">
            <a:xfrm>
              <a:off x="13214350" y="3025775"/>
              <a:ext cx="1882775" cy="50800"/>
            </a:xfrm>
            <a:prstGeom prst="rect">
              <a:avLst/>
            </a:prstGeom>
            <a:solidFill>
              <a:srgbClr val="A7A9AC"/>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5" name="Rectangle 145"/>
            <p:cNvSpPr>
              <a:spLocks noChangeArrowheads="1"/>
            </p:cNvSpPr>
            <p:nvPr/>
          </p:nvSpPr>
          <p:spPr bwMode="auto">
            <a:xfrm>
              <a:off x="13511213" y="1006475"/>
              <a:ext cx="1325563" cy="106362"/>
            </a:xfrm>
            <a:prstGeom prst="rect">
              <a:avLst/>
            </a:prstGeom>
            <a:solidFill>
              <a:srgbClr val="A7A9AC"/>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6" name="Freeform 146"/>
            <p:cNvSpPr>
              <a:spLocks/>
            </p:cNvSpPr>
            <p:nvPr/>
          </p:nvSpPr>
          <p:spPr bwMode="auto">
            <a:xfrm>
              <a:off x="12915900" y="3214688"/>
              <a:ext cx="595313" cy="557212"/>
            </a:xfrm>
            <a:custGeom>
              <a:avLst/>
              <a:gdLst>
                <a:gd name="T0" fmla="*/ 375 w 375"/>
                <a:gd name="T1" fmla="*/ 0 h 351"/>
                <a:gd name="T2" fmla="*/ 0 w 375"/>
                <a:gd name="T3" fmla="*/ 0 h 351"/>
                <a:gd name="T4" fmla="*/ 367 w 375"/>
                <a:gd name="T5" fmla="*/ 351 h 351"/>
                <a:gd name="T6" fmla="*/ 375 w 375"/>
                <a:gd name="T7" fmla="*/ 0 h 351"/>
              </a:gdLst>
              <a:ahLst/>
              <a:cxnLst>
                <a:cxn ang="0">
                  <a:pos x="T0" y="T1"/>
                </a:cxn>
                <a:cxn ang="0">
                  <a:pos x="T2" y="T3"/>
                </a:cxn>
                <a:cxn ang="0">
                  <a:pos x="T4" y="T5"/>
                </a:cxn>
                <a:cxn ang="0">
                  <a:pos x="T6" y="T7"/>
                </a:cxn>
              </a:cxnLst>
              <a:rect l="0" t="0" r="r" b="b"/>
              <a:pathLst>
                <a:path w="375" h="351">
                  <a:moveTo>
                    <a:pt x="375" y="0"/>
                  </a:moveTo>
                  <a:lnTo>
                    <a:pt x="0" y="0"/>
                  </a:lnTo>
                  <a:lnTo>
                    <a:pt x="367" y="351"/>
                  </a:lnTo>
                  <a:lnTo>
                    <a:pt x="375" y="0"/>
                  </a:lnTo>
                  <a:close/>
                </a:path>
              </a:pathLst>
            </a:custGeom>
            <a:solidFill>
              <a:srgbClr val="BCBCB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7" name="Freeform 147"/>
            <p:cNvSpPr>
              <a:spLocks/>
            </p:cNvSpPr>
            <p:nvPr/>
          </p:nvSpPr>
          <p:spPr bwMode="auto">
            <a:xfrm>
              <a:off x="12915900" y="3214688"/>
              <a:ext cx="595313" cy="557212"/>
            </a:xfrm>
            <a:custGeom>
              <a:avLst/>
              <a:gdLst>
                <a:gd name="T0" fmla="*/ 375 w 375"/>
                <a:gd name="T1" fmla="*/ 0 h 351"/>
                <a:gd name="T2" fmla="*/ 0 w 375"/>
                <a:gd name="T3" fmla="*/ 0 h 351"/>
                <a:gd name="T4" fmla="*/ 367 w 375"/>
                <a:gd name="T5" fmla="*/ 351 h 351"/>
                <a:gd name="T6" fmla="*/ 375 w 375"/>
                <a:gd name="T7" fmla="*/ 0 h 351"/>
              </a:gdLst>
              <a:ahLst/>
              <a:cxnLst>
                <a:cxn ang="0">
                  <a:pos x="T0" y="T1"/>
                </a:cxn>
                <a:cxn ang="0">
                  <a:pos x="T2" y="T3"/>
                </a:cxn>
                <a:cxn ang="0">
                  <a:pos x="T4" y="T5"/>
                </a:cxn>
                <a:cxn ang="0">
                  <a:pos x="T6" y="T7"/>
                </a:cxn>
              </a:cxnLst>
              <a:rect l="0" t="0" r="r" b="b"/>
              <a:pathLst>
                <a:path w="375" h="351">
                  <a:moveTo>
                    <a:pt x="375" y="0"/>
                  </a:moveTo>
                  <a:lnTo>
                    <a:pt x="0" y="0"/>
                  </a:lnTo>
                  <a:lnTo>
                    <a:pt x="367" y="351"/>
                  </a:lnTo>
                  <a:lnTo>
                    <a:pt x="375"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8" name="Freeform 148"/>
            <p:cNvSpPr>
              <a:spLocks/>
            </p:cNvSpPr>
            <p:nvPr/>
          </p:nvSpPr>
          <p:spPr bwMode="auto">
            <a:xfrm>
              <a:off x="12915900" y="3214688"/>
              <a:ext cx="582613" cy="557212"/>
            </a:xfrm>
            <a:custGeom>
              <a:avLst/>
              <a:gdLst>
                <a:gd name="T0" fmla="*/ 351 w 367"/>
                <a:gd name="T1" fmla="*/ 20 h 351"/>
                <a:gd name="T2" fmla="*/ 0 w 367"/>
                <a:gd name="T3" fmla="*/ 0 h 351"/>
                <a:gd name="T4" fmla="*/ 367 w 367"/>
                <a:gd name="T5" fmla="*/ 351 h 351"/>
                <a:gd name="T6" fmla="*/ 351 w 367"/>
                <a:gd name="T7" fmla="*/ 20 h 351"/>
              </a:gdLst>
              <a:ahLst/>
              <a:cxnLst>
                <a:cxn ang="0">
                  <a:pos x="T0" y="T1"/>
                </a:cxn>
                <a:cxn ang="0">
                  <a:pos x="T2" y="T3"/>
                </a:cxn>
                <a:cxn ang="0">
                  <a:pos x="T4" y="T5"/>
                </a:cxn>
                <a:cxn ang="0">
                  <a:pos x="T6" y="T7"/>
                </a:cxn>
              </a:cxnLst>
              <a:rect l="0" t="0" r="r" b="b"/>
              <a:pathLst>
                <a:path w="367" h="351">
                  <a:moveTo>
                    <a:pt x="351" y="20"/>
                  </a:moveTo>
                  <a:lnTo>
                    <a:pt x="0" y="0"/>
                  </a:lnTo>
                  <a:lnTo>
                    <a:pt x="367" y="351"/>
                  </a:lnTo>
                  <a:lnTo>
                    <a:pt x="351" y="20"/>
                  </a:lnTo>
                  <a:close/>
                </a:path>
              </a:pathLst>
            </a:custGeom>
            <a:solidFill>
              <a:srgbClr val="F2EFE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9" name="Rectangle 149"/>
            <p:cNvSpPr>
              <a:spLocks noChangeArrowheads="1"/>
            </p:cNvSpPr>
            <p:nvPr/>
          </p:nvSpPr>
          <p:spPr bwMode="auto">
            <a:xfrm>
              <a:off x="13682663" y="366713"/>
              <a:ext cx="944563" cy="290512"/>
            </a:xfrm>
            <a:prstGeom prst="rect">
              <a:avLst/>
            </a:prstGeom>
            <a:solidFill>
              <a:srgbClr val="1E1E1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9" name="Group 128"/>
          <p:cNvGrpSpPr/>
          <p:nvPr/>
        </p:nvGrpSpPr>
        <p:grpSpPr>
          <a:xfrm>
            <a:off x="6987485" y="3445573"/>
            <a:ext cx="1980231" cy="1072195"/>
            <a:chOff x="17801829" y="5891398"/>
            <a:chExt cx="954592" cy="516864"/>
          </a:xfrm>
        </p:grpSpPr>
        <p:sp>
          <p:nvSpPr>
            <p:cNvPr id="137" name="Freeform 279"/>
            <p:cNvSpPr>
              <a:spLocks/>
            </p:cNvSpPr>
            <p:nvPr/>
          </p:nvSpPr>
          <p:spPr bwMode="auto">
            <a:xfrm>
              <a:off x="17801829" y="5891398"/>
              <a:ext cx="954592" cy="516864"/>
            </a:xfrm>
            <a:custGeom>
              <a:avLst/>
              <a:gdLst>
                <a:gd name="T0" fmla="*/ 115 w 167"/>
                <a:gd name="T1" fmla="*/ 42 h 88"/>
                <a:gd name="T2" fmla="*/ 117 w 167"/>
                <a:gd name="T3" fmla="*/ 33 h 88"/>
                <a:gd name="T4" fmla="*/ 83 w 167"/>
                <a:gd name="T5" fmla="*/ 0 h 88"/>
                <a:gd name="T6" fmla="*/ 50 w 167"/>
                <a:gd name="T7" fmla="*/ 33 h 88"/>
                <a:gd name="T8" fmla="*/ 51 w 167"/>
                <a:gd name="T9" fmla="*/ 42 h 88"/>
                <a:gd name="T10" fmla="*/ 0 w 167"/>
                <a:gd name="T11" fmla="*/ 42 h 88"/>
                <a:gd name="T12" fmla="*/ 0 w 167"/>
                <a:gd name="T13" fmla="*/ 88 h 88"/>
                <a:gd name="T14" fmla="*/ 167 w 167"/>
                <a:gd name="T15" fmla="*/ 88 h 88"/>
                <a:gd name="T16" fmla="*/ 167 w 167"/>
                <a:gd name="T17" fmla="*/ 42 h 88"/>
                <a:gd name="T18" fmla="*/ 115 w 167"/>
                <a:gd name="T19" fmla="*/ 4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7" h="88">
                  <a:moveTo>
                    <a:pt x="115" y="42"/>
                  </a:moveTo>
                  <a:cubicBezTo>
                    <a:pt x="116" y="39"/>
                    <a:pt x="117" y="36"/>
                    <a:pt x="117" y="33"/>
                  </a:cubicBezTo>
                  <a:cubicBezTo>
                    <a:pt x="117" y="15"/>
                    <a:pt x="102" y="0"/>
                    <a:pt x="83" y="0"/>
                  </a:cubicBezTo>
                  <a:cubicBezTo>
                    <a:pt x="65" y="0"/>
                    <a:pt x="50" y="15"/>
                    <a:pt x="50" y="33"/>
                  </a:cubicBezTo>
                  <a:cubicBezTo>
                    <a:pt x="50" y="36"/>
                    <a:pt x="51" y="39"/>
                    <a:pt x="51" y="42"/>
                  </a:cubicBezTo>
                  <a:cubicBezTo>
                    <a:pt x="0" y="42"/>
                    <a:pt x="0" y="42"/>
                    <a:pt x="0" y="42"/>
                  </a:cubicBezTo>
                  <a:cubicBezTo>
                    <a:pt x="0" y="88"/>
                    <a:pt x="0" y="88"/>
                    <a:pt x="0" y="88"/>
                  </a:cubicBezTo>
                  <a:cubicBezTo>
                    <a:pt x="167" y="88"/>
                    <a:pt x="167" y="88"/>
                    <a:pt x="167" y="88"/>
                  </a:cubicBezTo>
                  <a:cubicBezTo>
                    <a:pt x="167" y="42"/>
                    <a:pt x="167" y="42"/>
                    <a:pt x="167" y="42"/>
                  </a:cubicBezTo>
                  <a:lnTo>
                    <a:pt x="115" y="42"/>
                  </a:lnTo>
                  <a:close/>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8" name="Oval 280"/>
            <p:cNvSpPr>
              <a:spLocks noChangeArrowheads="1"/>
            </p:cNvSpPr>
            <p:nvPr/>
          </p:nvSpPr>
          <p:spPr bwMode="auto">
            <a:xfrm>
              <a:off x="18167266" y="5973356"/>
              <a:ext cx="229951" cy="230011"/>
            </a:xfrm>
            <a:prstGeom prst="ellipse">
              <a:avLst/>
            </a:prstGeom>
            <a:solidFill>
              <a:srgbClr val="00052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30" name="Group 129"/>
          <p:cNvGrpSpPr/>
          <p:nvPr/>
        </p:nvGrpSpPr>
        <p:grpSpPr>
          <a:xfrm rot="1080935">
            <a:off x="2920807" y="5255685"/>
            <a:ext cx="5318686" cy="1895882"/>
            <a:chOff x="485775" y="495300"/>
            <a:chExt cx="5238750" cy="1866901"/>
          </a:xfrm>
        </p:grpSpPr>
        <p:sp>
          <p:nvSpPr>
            <p:cNvPr id="131" name="Freeform 5"/>
            <p:cNvSpPr>
              <a:spLocks/>
            </p:cNvSpPr>
            <p:nvPr/>
          </p:nvSpPr>
          <p:spPr bwMode="auto">
            <a:xfrm>
              <a:off x="4603750" y="1674813"/>
              <a:ext cx="1120775" cy="687388"/>
            </a:xfrm>
            <a:custGeom>
              <a:avLst/>
              <a:gdLst>
                <a:gd name="T0" fmla="*/ 6 w 117"/>
                <a:gd name="T1" fmla="*/ 29 h 71"/>
                <a:gd name="T2" fmla="*/ 0 w 117"/>
                <a:gd name="T3" fmla="*/ 58 h 71"/>
                <a:gd name="T4" fmla="*/ 63 w 117"/>
                <a:gd name="T5" fmla="*/ 71 h 71"/>
                <a:gd name="T6" fmla="*/ 115 w 117"/>
                <a:gd name="T7" fmla="*/ 55 h 71"/>
                <a:gd name="T8" fmla="*/ 115 w 117"/>
                <a:gd name="T9" fmla="*/ 55 h 71"/>
                <a:gd name="T10" fmla="*/ 115 w 117"/>
                <a:gd name="T11" fmla="*/ 53 h 71"/>
                <a:gd name="T12" fmla="*/ 68 w 117"/>
                <a:gd name="T13" fmla="*/ 43 h 71"/>
                <a:gd name="T14" fmla="*/ 62 w 117"/>
                <a:gd name="T15" fmla="*/ 46 h 71"/>
                <a:gd name="T16" fmla="*/ 57 w 117"/>
                <a:gd name="T17" fmla="*/ 39 h 71"/>
                <a:gd name="T18" fmla="*/ 64 w 117"/>
                <a:gd name="T19" fmla="*/ 35 h 71"/>
                <a:gd name="T20" fmla="*/ 68 w 117"/>
                <a:gd name="T21" fmla="*/ 40 h 71"/>
                <a:gd name="T22" fmla="*/ 116 w 117"/>
                <a:gd name="T23" fmla="*/ 50 h 71"/>
                <a:gd name="T24" fmla="*/ 117 w 117"/>
                <a:gd name="T25" fmla="*/ 48 h 71"/>
                <a:gd name="T26" fmla="*/ 117 w 117"/>
                <a:gd name="T27" fmla="*/ 48 h 71"/>
                <a:gd name="T28" fmla="*/ 75 w 117"/>
                <a:gd name="T29" fmla="*/ 13 h 71"/>
                <a:gd name="T30" fmla="*/ 12 w 117"/>
                <a:gd name="T31" fmla="*/ 0 h 71"/>
                <a:gd name="T32" fmla="*/ 6 w 117"/>
                <a:gd name="T33" fmla="*/ 29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71">
                  <a:moveTo>
                    <a:pt x="6" y="29"/>
                  </a:moveTo>
                  <a:cubicBezTo>
                    <a:pt x="0" y="58"/>
                    <a:pt x="0" y="58"/>
                    <a:pt x="0" y="58"/>
                  </a:cubicBezTo>
                  <a:cubicBezTo>
                    <a:pt x="63" y="71"/>
                    <a:pt x="63" y="71"/>
                    <a:pt x="63" y="71"/>
                  </a:cubicBezTo>
                  <a:cubicBezTo>
                    <a:pt x="76" y="58"/>
                    <a:pt x="95" y="51"/>
                    <a:pt x="115" y="55"/>
                  </a:cubicBezTo>
                  <a:cubicBezTo>
                    <a:pt x="115" y="55"/>
                    <a:pt x="115" y="55"/>
                    <a:pt x="115" y="55"/>
                  </a:cubicBezTo>
                  <a:cubicBezTo>
                    <a:pt x="115" y="53"/>
                    <a:pt x="115" y="53"/>
                    <a:pt x="115" y="53"/>
                  </a:cubicBezTo>
                  <a:cubicBezTo>
                    <a:pt x="68" y="43"/>
                    <a:pt x="68" y="43"/>
                    <a:pt x="68" y="43"/>
                  </a:cubicBezTo>
                  <a:cubicBezTo>
                    <a:pt x="67" y="45"/>
                    <a:pt x="64" y="47"/>
                    <a:pt x="62" y="46"/>
                  </a:cubicBezTo>
                  <a:cubicBezTo>
                    <a:pt x="59" y="45"/>
                    <a:pt x="57" y="42"/>
                    <a:pt x="57" y="39"/>
                  </a:cubicBezTo>
                  <a:cubicBezTo>
                    <a:pt x="58" y="36"/>
                    <a:pt x="61" y="34"/>
                    <a:pt x="64" y="35"/>
                  </a:cubicBezTo>
                  <a:cubicBezTo>
                    <a:pt x="67" y="36"/>
                    <a:pt x="68" y="38"/>
                    <a:pt x="68" y="40"/>
                  </a:cubicBezTo>
                  <a:cubicBezTo>
                    <a:pt x="116" y="50"/>
                    <a:pt x="116" y="50"/>
                    <a:pt x="116" y="50"/>
                  </a:cubicBezTo>
                  <a:cubicBezTo>
                    <a:pt x="117" y="48"/>
                    <a:pt x="117" y="48"/>
                    <a:pt x="117" y="48"/>
                  </a:cubicBezTo>
                  <a:cubicBezTo>
                    <a:pt x="117" y="48"/>
                    <a:pt x="117" y="48"/>
                    <a:pt x="117" y="48"/>
                  </a:cubicBezTo>
                  <a:cubicBezTo>
                    <a:pt x="97" y="44"/>
                    <a:pt x="82" y="30"/>
                    <a:pt x="75" y="13"/>
                  </a:cubicBezTo>
                  <a:cubicBezTo>
                    <a:pt x="12" y="0"/>
                    <a:pt x="12" y="0"/>
                    <a:pt x="12" y="0"/>
                  </a:cubicBezTo>
                  <a:lnTo>
                    <a:pt x="6" y="29"/>
                  </a:lnTo>
                  <a:close/>
                </a:path>
              </a:pathLst>
            </a:custGeom>
            <a:solidFill>
              <a:srgbClr val="1D8C9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2" name="Freeform 6"/>
            <p:cNvSpPr>
              <a:spLocks/>
            </p:cNvSpPr>
            <p:nvPr/>
          </p:nvSpPr>
          <p:spPr bwMode="auto">
            <a:xfrm>
              <a:off x="1549400" y="989013"/>
              <a:ext cx="3351213" cy="1335088"/>
            </a:xfrm>
            <a:custGeom>
              <a:avLst/>
              <a:gdLst>
                <a:gd name="T0" fmla="*/ 2111 w 2111"/>
                <a:gd name="T1" fmla="*/ 420 h 841"/>
                <a:gd name="T2" fmla="*/ 2027 w 2111"/>
                <a:gd name="T3" fmla="*/ 841 h 841"/>
                <a:gd name="T4" fmla="*/ 0 w 2111"/>
                <a:gd name="T5" fmla="*/ 426 h 841"/>
                <a:gd name="T6" fmla="*/ 84 w 2111"/>
                <a:gd name="T7" fmla="*/ 0 h 841"/>
                <a:gd name="T8" fmla="*/ 2111 w 2111"/>
                <a:gd name="T9" fmla="*/ 420 h 841"/>
              </a:gdLst>
              <a:ahLst/>
              <a:cxnLst>
                <a:cxn ang="0">
                  <a:pos x="T0" y="T1"/>
                </a:cxn>
                <a:cxn ang="0">
                  <a:pos x="T2" y="T3"/>
                </a:cxn>
                <a:cxn ang="0">
                  <a:pos x="T4" y="T5"/>
                </a:cxn>
                <a:cxn ang="0">
                  <a:pos x="T6" y="T7"/>
                </a:cxn>
                <a:cxn ang="0">
                  <a:pos x="T8" y="T9"/>
                </a:cxn>
              </a:cxnLst>
              <a:rect l="0" t="0" r="r" b="b"/>
              <a:pathLst>
                <a:path w="2111" h="841">
                  <a:moveTo>
                    <a:pt x="2111" y="420"/>
                  </a:moveTo>
                  <a:lnTo>
                    <a:pt x="2027" y="841"/>
                  </a:lnTo>
                  <a:lnTo>
                    <a:pt x="0" y="426"/>
                  </a:lnTo>
                  <a:lnTo>
                    <a:pt x="84" y="0"/>
                  </a:lnTo>
                  <a:lnTo>
                    <a:pt x="2111" y="420"/>
                  </a:lnTo>
                  <a:close/>
                </a:path>
              </a:pathLst>
            </a:custGeom>
            <a:solidFill>
              <a:srgbClr val="0EB3B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3" name="Freeform 7"/>
            <p:cNvSpPr>
              <a:spLocks/>
            </p:cNvSpPr>
            <p:nvPr/>
          </p:nvSpPr>
          <p:spPr bwMode="auto">
            <a:xfrm>
              <a:off x="1414463" y="958850"/>
              <a:ext cx="3352800" cy="1344613"/>
            </a:xfrm>
            <a:custGeom>
              <a:avLst/>
              <a:gdLst>
                <a:gd name="T0" fmla="*/ 2112 w 2112"/>
                <a:gd name="T1" fmla="*/ 421 h 847"/>
                <a:gd name="T2" fmla="*/ 2027 w 2112"/>
                <a:gd name="T3" fmla="*/ 847 h 847"/>
                <a:gd name="T4" fmla="*/ 0 w 2112"/>
                <a:gd name="T5" fmla="*/ 427 h 847"/>
                <a:gd name="T6" fmla="*/ 85 w 2112"/>
                <a:gd name="T7" fmla="*/ 0 h 847"/>
                <a:gd name="T8" fmla="*/ 2112 w 2112"/>
                <a:gd name="T9" fmla="*/ 421 h 847"/>
              </a:gdLst>
              <a:ahLst/>
              <a:cxnLst>
                <a:cxn ang="0">
                  <a:pos x="T0" y="T1"/>
                </a:cxn>
                <a:cxn ang="0">
                  <a:pos x="T2" y="T3"/>
                </a:cxn>
                <a:cxn ang="0">
                  <a:pos x="T4" y="T5"/>
                </a:cxn>
                <a:cxn ang="0">
                  <a:pos x="T6" y="T7"/>
                </a:cxn>
                <a:cxn ang="0">
                  <a:pos x="T8" y="T9"/>
                </a:cxn>
              </a:cxnLst>
              <a:rect l="0" t="0" r="r" b="b"/>
              <a:pathLst>
                <a:path w="2112" h="847">
                  <a:moveTo>
                    <a:pt x="2112" y="421"/>
                  </a:moveTo>
                  <a:lnTo>
                    <a:pt x="2027" y="847"/>
                  </a:lnTo>
                  <a:lnTo>
                    <a:pt x="0" y="427"/>
                  </a:lnTo>
                  <a:lnTo>
                    <a:pt x="85" y="0"/>
                  </a:lnTo>
                  <a:lnTo>
                    <a:pt x="2112" y="421"/>
                  </a:lnTo>
                  <a:close/>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4" name="Freeform 8"/>
            <p:cNvSpPr>
              <a:spLocks/>
            </p:cNvSpPr>
            <p:nvPr/>
          </p:nvSpPr>
          <p:spPr bwMode="auto">
            <a:xfrm>
              <a:off x="485775" y="736600"/>
              <a:ext cx="536575" cy="862013"/>
            </a:xfrm>
            <a:custGeom>
              <a:avLst/>
              <a:gdLst>
                <a:gd name="T0" fmla="*/ 37 w 56"/>
                <a:gd name="T1" fmla="*/ 88 h 89"/>
                <a:gd name="T2" fmla="*/ 39 w 56"/>
                <a:gd name="T3" fmla="*/ 89 h 89"/>
                <a:gd name="T4" fmla="*/ 56 w 56"/>
                <a:gd name="T5" fmla="*/ 5 h 89"/>
                <a:gd name="T6" fmla="*/ 54 w 56"/>
                <a:gd name="T7" fmla="*/ 4 h 89"/>
                <a:gd name="T8" fmla="*/ 5 w 56"/>
                <a:gd name="T9" fmla="*/ 38 h 89"/>
                <a:gd name="T10" fmla="*/ 37 w 56"/>
                <a:gd name="T11" fmla="*/ 88 h 89"/>
              </a:gdLst>
              <a:ahLst/>
              <a:cxnLst>
                <a:cxn ang="0">
                  <a:pos x="T0" y="T1"/>
                </a:cxn>
                <a:cxn ang="0">
                  <a:pos x="T2" y="T3"/>
                </a:cxn>
                <a:cxn ang="0">
                  <a:pos x="T4" y="T5"/>
                </a:cxn>
                <a:cxn ang="0">
                  <a:pos x="T6" y="T7"/>
                </a:cxn>
                <a:cxn ang="0">
                  <a:pos x="T8" y="T9"/>
                </a:cxn>
                <a:cxn ang="0">
                  <a:pos x="T10" y="T11"/>
                </a:cxn>
              </a:cxnLst>
              <a:rect l="0" t="0" r="r" b="b"/>
              <a:pathLst>
                <a:path w="56" h="89">
                  <a:moveTo>
                    <a:pt x="37" y="88"/>
                  </a:moveTo>
                  <a:cubicBezTo>
                    <a:pt x="39" y="89"/>
                    <a:pt x="39" y="89"/>
                    <a:pt x="39" y="89"/>
                  </a:cubicBezTo>
                  <a:cubicBezTo>
                    <a:pt x="56" y="5"/>
                    <a:pt x="56" y="5"/>
                    <a:pt x="56" y="5"/>
                  </a:cubicBezTo>
                  <a:cubicBezTo>
                    <a:pt x="54" y="4"/>
                    <a:pt x="54" y="4"/>
                    <a:pt x="54" y="4"/>
                  </a:cubicBezTo>
                  <a:cubicBezTo>
                    <a:pt x="32" y="0"/>
                    <a:pt x="10" y="15"/>
                    <a:pt x="5" y="38"/>
                  </a:cubicBezTo>
                  <a:cubicBezTo>
                    <a:pt x="0" y="61"/>
                    <a:pt x="15" y="83"/>
                    <a:pt x="37" y="88"/>
                  </a:cubicBezTo>
                  <a:close/>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5" name="Freeform 9"/>
            <p:cNvSpPr>
              <a:spLocks/>
            </p:cNvSpPr>
            <p:nvPr/>
          </p:nvSpPr>
          <p:spPr bwMode="auto">
            <a:xfrm>
              <a:off x="858838" y="495300"/>
              <a:ext cx="2087563" cy="1373188"/>
            </a:xfrm>
            <a:custGeom>
              <a:avLst/>
              <a:gdLst>
                <a:gd name="T0" fmla="*/ 17 w 218"/>
                <a:gd name="T1" fmla="*/ 30 h 142"/>
                <a:gd name="T2" fmla="*/ 0 w 218"/>
                <a:gd name="T3" fmla="*/ 114 h 142"/>
                <a:gd name="T4" fmla="*/ 137 w 218"/>
                <a:gd name="T5" fmla="*/ 142 h 142"/>
                <a:gd name="T6" fmla="*/ 145 w 218"/>
                <a:gd name="T7" fmla="*/ 136 h 142"/>
                <a:gd name="T8" fmla="*/ 159 w 218"/>
                <a:gd name="T9" fmla="*/ 65 h 142"/>
                <a:gd name="T10" fmla="*/ 154 w 218"/>
                <a:gd name="T11" fmla="*/ 58 h 142"/>
                <a:gd name="T12" fmla="*/ 31 w 218"/>
                <a:gd name="T13" fmla="*/ 32 h 142"/>
                <a:gd name="T14" fmla="*/ 54 w 218"/>
                <a:gd name="T15" fmla="*/ 18 h 142"/>
                <a:gd name="T16" fmla="*/ 206 w 218"/>
                <a:gd name="T17" fmla="*/ 49 h 142"/>
                <a:gd name="T18" fmla="*/ 206 w 218"/>
                <a:gd name="T19" fmla="*/ 49 h 142"/>
                <a:gd name="T20" fmla="*/ 216 w 218"/>
                <a:gd name="T21" fmla="*/ 44 h 142"/>
                <a:gd name="T22" fmla="*/ 216 w 218"/>
                <a:gd name="T23" fmla="*/ 44 h 142"/>
                <a:gd name="T24" fmla="*/ 218 w 218"/>
                <a:gd name="T25" fmla="*/ 36 h 142"/>
                <a:gd name="T26" fmla="*/ 57 w 218"/>
                <a:gd name="T27" fmla="*/ 3 h 142"/>
                <a:gd name="T28" fmla="*/ 17 w 218"/>
                <a:gd name="T29" fmla="*/ 3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8" h="142">
                  <a:moveTo>
                    <a:pt x="17" y="30"/>
                  </a:moveTo>
                  <a:cubicBezTo>
                    <a:pt x="0" y="114"/>
                    <a:pt x="0" y="114"/>
                    <a:pt x="0" y="114"/>
                  </a:cubicBezTo>
                  <a:cubicBezTo>
                    <a:pt x="137" y="142"/>
                    <a:pt x="137" y="142"/>
                    <a:pt x="137" y="142"/>
                  </a:cubicBezTo>
                  <a:cubicBezTo>
                    <a:pt x="140" y="142"/>
                    <a:pt x="144" y="140"/>
                    <a:pt x="145" y="136"/>
                  </a:cubicBezTo>
                  <a:cubicBezTo>
                    <a:pt x="159" y="65"/>
                    <a:pt x="159" y="65"/>
                    <a:pt x="159" y="65"/>
                  </a:cubicBezTo>
                  <a:cubicBezTo>
                    <a:pt x="160" y="62"/>
                    <a:pt x="158" y="58"/>
                    <a:pt x="154" y="58"/>
                  </a:cubicBezTo>
                  <a:cubicBezTo>
                    <a:pt x="31" y="32"/>
                    <a:pt x="31" y="32"/>
                    <a:pt x="31" y="32"/>
                  </a:cubicBezTo>
                  <a:cubicBezTo>
                    <a:pt x="33" y="22"/>
                    <a:pt x="44" y="15"/>
                    <a:pt x="54" y="18"/>
                  </a:cubicBezTo>
                  <a:cubicBezTo>
                    <a:pt x="206" y="49"/>
                    <a:pt x="206" y="49"/>
                    <a:pt x="206" y="49"/>
                  </a:cubicBezTo>
                  <a:cubicBezTo>
                    <a:pt x="206" y="49"/>
                    <a:pt x="206" y="49"/>
                    <a:pt x="206" y="49"/>
                  </a:cubicBezTo>
                  <a:cubicBezTo>
                    <a:pt x="210" y="49"/>
                    <a:pt x="215" y="47"/>
                    <a:pt x="216" y="44"/>
                  </a:cubicBezTo>
                  <a:cubicBezTo>
                    <a:pt x="216" y="44"/>
                    <a:pt x="216" y="44"/>
                    <a:pt x="216" y="44"/>
                  </a:cubicBezTo>
                  <a:cubicBezTo>
                    <a:pt x="218" y="36"/>
                    <a:pt x="218" y="36"/>
                    <a:pt x="218" y="36"/>
                  </a:cubicBezTo>
                  <a:cubicBezTo>
                    <a:pt x="57" y="3"/>
                    <a:pt x="57" y="3"/>
                    <a:pt x="57" y="3"/>
                  </a:cubicBezTo>
                  <a:cubicBezTo>
                    <a:pt x="39" y="0"/>
                    <a:pt x="21" y="11"/>
                    <a:pt x="17" y="30"/>
                  </a:cubicBezTo>
                  <a:close/>
                </a:path>
              </a:pathLst>
            </a:custGeom>
            <a:solidFill>
              <a:srgbClr val="1D8C9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6" name="Freeform 10"/>
            <p:cNvSpPr>
              <a:spLocks/>
            </p:cNvSpPr>
            <p:nvPr/>
          </p:nvSpPr>
          <p:spPr bwMode="auto">
            <a:xfrm>
              <a:off x="993775" y="804863"/>
              <a:ext cx="344488" cy="850900"/>
            </a:xfrm>
            <a:custGeom>
              <a:avLst/>
              <a:gdLst>
                <a:gd name="T0" fmla="*/ 114 w 217"/>
                <a:gd name="T1" fmla="*/ 536 h 536"/>
                <a:gd name="T2" fmla="*/ 217 w 217"/>
                <a:gd name="T3" fmla="*/ 24 h 536"/>
                <a:gd name="T4" fmla="*/ 102 w 217"/>
                <a:gd name="T5" fmla="*/ 0 h 536"/>
                <a:gd name="T6" fmla="*/ 0 w 217"/>
                <a:gd name="T7" fmla="*/ 512 h 536"/>
                <a:gd name="T8" fmla="*/ 114 w 217"/>
                <a:gd name="T9" fmla="*/ 536 h 536"/>
              </a:gdLst>
              <a:ahLst/>
              <a:cxnLst>
                <a:cxn ang="0">
                  <a:pos x="T0" y="T1"/>
                </a:cxn>
                <a:cxn ang="0">
                  <a:pos x="T2" y="T3"/>
                </a:cxn>
                <a:cxn ang="0">
                  <a:pos x="T4" y="T5"/>
                </a:cxn>
                <a:cxn ang="0">
                  <a:pos x="T6" y="T7"/>
                </a:cxn>
                <a:cxn ang="0">
                  <a:pos x="T8" y="T9"/>
                </a:cxn>
              </a:cxnLst>
              <a:rect l="0" t="0" r="r" b="b"/>
              <a:pathLst>
                <a:path w="217" h="536">
                  <a:moveTo>
                    <a:pt x="114" y="536"/>
                  </a:moveTo>
                  <a:lnTo>
                    <a:pt x="217" y="24"/>
                  </a:lnTo>
                  <a:lnTo>
                    <a:pt x="102" y="0"/>
                  </a:lnTo>
                  <a:lnTo>
                    <a:pt x="0" y="512"/>
                  </a:lnTo>
                  <a:lnTo>
                    <a:pt x="114" y="536"/>
                  </a:lnTo>
                  <a:close/>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1" name="Group 100"/>
          <p:cNvGrpSpPr>
            <a:grpSpLocks/>
          </p:cNvGrpSpPr>
          <p:nvPr/>
        </p:nvGrpSpPr>
        <p:grpSpPr bwMode="auto">
          <a:xfrm>
            <a:off x="11449844" y="2019844"/>
            <a:ext cx="1477962" cy="258763"/>
            <a:chOff x="1703388" y="2006913"/>
            <a:chExt cx="1478230" cy="258682"/>
          </a:xfrm>
        </p:grpSpPr>
        <p:sp>
          <p:nvSpPr>
            <p:cNvPr id="102" name="Oval 101"/>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03" name="Oval 102"/>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06" name="Oval 105"/>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07" name="Oval 106"/>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08" name="Oval 107"/>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109" name="TextBox 72"/>
          <p:cNvSpPr txBox="1">
            <a:spLocks noChangeArrowheads="1"/>
          </p:cNvSpPr>
          <p:nvPr/>
        </p:nvSpPr>
        <p:spPr bwMode="auto">
          <a:xfrm>
            <a:off x="5203407" y="913302"/>
            <a:ext cx="13994087"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s-GT" sz="6600" b="1" dirty="0">
                <a:latin typeface="Lato Regular" charset="0"/>
                <a:cs typeface="Lato Regular" charset="0"/>
              </a:rPr>
              <a:t>Qué es Azure SQL </a:t>
            </a:r>
            <a:r>
              <a:rPr lang="es-GT" sz="6600" b="1" dirty="0" err="1">
                <a:latin typeface="Lato Regular" charset="0"/>
                <a:cs typeface="Lato Regular" charset="0"/>
              </a:rPr>
              <a:t>Database</a:t>
            </a:r>
            <a:r>
              <a:rPr lang="es-GT" sz="6600" b="1" dirty="0">
                <a:latin typeface="Lato Regular" charset="0"/>
                <a:cs typeface="Lato Regular" charset="0"/>
              </a:rPr>
              <a:t> </a:t>
            </a:r>
            <a:r>
              <a:rPr lang="es-GT" sz="6600" b="1" dirty="0" err="1">
                <a:latin typeface="Lato Regular" charset="0"/>
                <a:cs typeface="Lato Regular" charset="0"/>
              </a:rPr>
              <a:t>Service</a:t>
            </a:r>
            <a:endParaRPr lang="en-US" sz="6600" b="1" dirty="0">
              <a:latin typeface="Lato Regular" charset="0"/>
              <a:cs typeface="Lato Regular" charset="0"/>
            </a:endParaRPr>
          </a:p>
        </p:txBody>
      </p:sp>
      <p:pic>
        <p:nvPicPr>
          <p:cNvPr id="110" name="Picture 109">
            <a:extLst>
              <a:ext uri="{FF2B5EF4-FFF2-40B4-BE49-F238E27FC236}">
                <a16:creationId xmlns="" xmlns:a16="http://schemas.microsoft.com/office/drawing/2014/main" id="{DE04F5E4-CDBB-4C14-90A6-0723F4305B63}"/>
              </a:ext>
            </a:extLst>
          </p:cNvPr>
          <p:cNvPicPr>
            <a:picLocks noChangeAspect="1"/>
          </p:cNvPicPr>
          <p:nvPr/>
        </p:nvPicPr>
        <p:blipFill>
          <a:blip r:embed="rId2"/>
          <a:stretch>
            <a:fillRect/>
          </a:stretch>
        </p:blipFill>
        <p:spPr>
          <a:xfrm>
            <a:off x="1102393" y="10747578"/>
            <a:ext cx="2170869" cy="2277587"/>
          </a:xfrm>
          <a:prstGeom prst="rect">
            <a:avLst/>
          </a:prstGeom>
        </p:spPr>
      </p:pic>
    </p:spTree>
    <p:extLst>
      <p:ext uri="{BB962C8B-B14F-4D97-AF65-F5344CB8AC3E}">
        <p14:creationId xmlns:p14="http://schemas.microsoft.com/office/powerpoint/2010/main" val="154742927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 xmlns:a16="http://schemas.microsoft.com/office/drawing/2014/main" id="{D22801C6-CA0C-418A-BF99-6807F5AC3B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1655" y="1992448"/>
            <a:ext cx="17630769" cy="11723552"/>
          </a:xfrm>
          <a:prstGeom prst="rect">
            <a:avLst/>
          </a:prstGeom>
        </p:spPr>
      </p:pic>
      <p:sp>
        <p:nvSpPr>
          <p:cNvPr id="23" name="Rectangle 22">
            <a:extLst>
              <a:ext uri="{FF2B5EF4-FFF2-40B4-BE49-F238E27FC236}">
                <a16:creationId xmlns="" xmlns:a16="http://schemas.microsoft.com/office/drawing/2014/main" id="{8FCEA787-FC64-4792-84D1-989396F9879B}"/>
              </a:ext>
            </a:extLst>
          </p:cNvPr>
          <p:cNvSpPr/>
          <p:nvPr/>
        </p:nvSpPr>
        <p:spPr>
          <a:xfrm>
            <a:off x="8972550" y="3086100"/>
            <a:ext cx="10429874" cy="542925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grpSp>
        <p:nvGrpSpPr>
          <p:cNvPr id="24" name="Group 23">
            <a:extLst>
              <a:ext uri="{FF2B5EF4-FFF2-40B4-BE49-F238E27FC236}">
                <a16:creationId xmlns="" xmlns:a16="http://schemas.microsoft.com/office/drawing/2014/main" id="{E37D0108-C78B-48A3-9FF2-4B761C36CC4B}"/>
              </a:ext>
            </a:extLst>
          </p:cNvPr>
          <p:cNvGrpSpPr>
            <a:grpSpLocks/>
          </p:cNvGrpSpPr>
          <p:nvPr/>
        </p:nvGrpSpPr>
        <p:grpSpPr bwMode="auto">
          <a:xfrm>
            <a:off x="11449844" y="1391194"/>
            <a:ext cx="1477962" cy="258763"/>
            <a:chOff x="1703388" y="2006913"/>
            <a:chExt cx="1478230" cy="258682"/>
          </a:xfrm>
        </p:grpSpPr>
        <p:sp>
          <p:nvSpPr>
            <p:cNvPr id="25" name="Oval 24">
              <a:extLst>
                <a:ext uri="{FF2B5EF4-FFF2-40B4-BE49-F238E27FC236}">
                  <a16:creationId xmlns="" xmlns:a16="http://schemas.microsoft.com/office/drawing/2014/main" id="{1A807781-B14E-4071-B369-846D6A63EDD6}"/>
                </a:ext>
              </a:extLst>
            </p:cNvPr>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26" name="Oval 25">
              <a:extLst>
                <a:ext uri="{FF2B5EF4-FFF2-40B4-BE49-F238E27FC236}">
                  <a16:creationId xmlns="" xmlns:a16="http://schemas.microsoft.com/office/drawing/2014/main" id="{CF3E1F47-5210-467B-BA04-CDFAB1839C13}"/>
                </a:ext>
              </a:extLst>
            </p:cNvPr>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27" name="Oval 26">
              <a:extLst>
                <a:ext uri="{FF2B5EF4-FFF2-40B4-BE49-F238E27FC236}">
                  <a16:creationId xmlns="" xmlns:a16="http://schemas.microsoft.com/office/drawing/2014/main" id="{3B61E806-4B18-41A7-B0B7-1D1C0145A15A}"/>
                </a:ext>
              </a:extLst>
            </p:cNvPr>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28" name="Oval 27">
              <a:extLst>
                <a:ext uri="{FF2B5EF4-FFF2-40B4-BE49-F238E27FC236}">
                  <a16:creationId xmlns="" xmlns:a16="http://schemas.microsoft.com/office/drawing/2014/main" id="{4100B0CB-ADE6-4D49-9DBC-5927263DF113}"/>
                </a:ext>
              </a:extLst>
            </p:cNvPr>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29" name="Oval 28">
              <a:extLst>
                <a:ext uri="{FF2B5EF4-FFF2-40B4-BE49-F238E27FC236}">
                  <a16:creationId xmlns="" xmlns:a16="http://schemas.microsoft.com/office/drawing/2014/main" id="{A13757FA-F58D-4C96-96B2-F182F41E4F55}"/>
                </a:ext>
              </a:extLst>
            </p:cNvPr>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30" name="TextBox 72">
            <a:extLst>
              <a:ext uri="{FF2B5EF4-FFF2-40B4-BE49-F238E27FC236}">
                <a16:creationId xmlns="" xmlns:a16="http://schemas.microsoft.com/office/drawing/2014/main" id="{2E61F5C5-231D-4171-A616-32BC17AB201B}"/>
              </a:ext>
            </a:extLst>
          </p:cNvPr>
          <p:cNvSpPr txBox="1">
            <a:spLocks noChangeArrowheads="1"/>
          </p:cNvSpPr>
          <p:nvPr/>
        </p:nvSpPr>
        <p:spPr bwMode="auto">
          <a:xfrm>
            <a:off x="8723656" y="284652"/>
            <a:ext cx="6953698"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s-GT" sz="6600" b="1" dirty="0">
                <a:latin typeface="Lato Regular" charset="0"/>
                <a:cs typeface="Lato Regular" charset="0"/>
              </a:rPr>
              <a:t>El Salto a la Nube</a:t>
            </a:r>
            <a:endParaRPr lang="en-US" sz="6600" b="1" dirty="0">
              <a:latin typeface="Lato Regular" charset="0"/>
              <a:cs typeface="Lato Regular" charset="0"/>
            </a:endParaRPr>
          </a:p>
        </p:txBody>
      </p:sp>
    </p:spTree>
    <p:extLst>
      <p:ext uri="{BB962C8B-B14F-4D97-AF65-F5344CB8AC3E}">
        <p14:creationId xmlns:p14="http://schemas.microsoft.com/office/powerpoint/2010/main" val="310779587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 xmlns:a16="http://schemas.microsoft.com/office/drawing/2014/main" id="{D22801C6-CA0C-418A-BF99-6807F5AC3B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1655" y="1992448"/>
            <a:ext cx="17630769" cy="11723552"/>
          </a:xfrm>
          <a:prstGeom prst="rect">
            <a:avLst/>
          </a:prstGeom>
        </p:spPr>
      </p:pic>
      <p:grpSp>
        <p:nvGrpSpPr>
          <p:cNvPr id="4" name="Group 3">
            <a:extLst>
              <a:ext uri="{FF2B5EF4-FFF2-40B4-BE49-F238E27FC236}">
                <a16:creationId xmlns="" xmlns:a16="http://schemas.microsoft.com/office/drawing/2014/main" id="{1B43214B-883B-4740-AA6A-9BDAA2691E5A}"/>
              </a:ext>
            </a:extLst>
          </p:cNvPr>
          <p:cNvGrpSpPr>
            <a:grpSpLocks/>
          </p:cNvGrpSpPr>
          <p:nvPr/>
        </p:nvGrpSpPr>
        <p:grpSpPr bwMode="auto">
          <a:xfrm>
            <a:off x="11449844" y="1391194"/>
            <a:ext cx="1477962" cy="258763"/>
            <a:chOff x="1703388" y="2006913"/>
            <a:chExt cx="1478230" cy="258682"/>
          </a:xfrm>
        </p:grpSpPr>
        <p:sp>
          <p:nvSpPr>
            <p:cNvPr id="5" name="Oval 4">
              <a:extLst>
                <a:ext uri="{FF2B5EF4-FFF2-40B4-BE49-F238E27FC236}">
                  <a16:creationId xmlns="" xmlns:a16="http://schemas.microsoft.com/office/drawing/2014/main" id="{B49C5A68-9808-430F-9E38-7FEA4FEC0888}"/>
                </a:ext>
              </a:extLst>
            </p:cNvPr>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6" name="Oval 5">
              <a:extLst>
                <a:ext uri="{FF2B5EF4-FFF2-40B4-BE49-F238E27FC236}">
                  <a16:creationId xmlns="" xmlns:a16="http://schemas.microsoft.com/office/drawing/2014/main" id="{26117AA6-EE4C-45D6-A2E3-9BA5C7DC84FD}"/>
                </a:ext>
              </a:extLst>
            </p:cNvPr>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7" name="Oval 6">
              <a:extLst>
                <a:ext uri="{FF2B5EF4-FFF2-40B4-BE49-F238E27FC236}">
                  <a16:creationId xmlns="" xmlns:a16="http://schemas.microsoft.com/office/drawing/2014/main" id="{56EB66C4-D95C-461F-89F0-B21CEDA26686}"/>
                </a:ext>
              </a:extLst>
            </p:cNvPr>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8" name="Oval 7">
              <a:extLst>
                <a:ext uri="{FF2B5EF4-FFF2-40B4-BE49-F238E27FC236}">
                  <a16:creationId xmlns="" xmlns:a16="http://schemas.microsoft.com/office/drawing/2014/main" id="{AF647EC9-610E-4FDC-8147-FE132FD92D62}"/>
                </a:ext>
              </a:extLst>
            </p:cNvPr>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9" name="Oval 8">
              <a:extLst>
                <a:ext uri="{FF2B5EF4-FFF2-40B4-BE49-F238E27FC236}">
                  <a16:creationId xmlns="" xmlns:a16="http://schemas.microsoft.com/office/drawing/2014/main" id="{990EC708-D5AA-4DC8-B9AD-75BC2454C7F9}"/>
                </a:ext>
              </a:extLst>
            </p:cNvPr>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10" name="TextBox 72">
            <a:extLst>
              <a:ext uri="{FF2B5EF4-FFF2-40B4-BE49-F238E27FC236}">
                <a16:creationId xmlns="" xmlns:a16="http://schemas.microsoft.com/office/drawing/2014/main" id="{C5204B23-2403-4218-9434-0A674B5D4FE9}"/>
              </a:ext>
            </a:extLst>
          </p:cNvPr>
          <p:cNvSpPr txBox="1">
            <a:spLocks noChangeArrowheads="1"/>
          </p:cNvSpPr>
          <p:nvPr/>
        </p:nvSpPr>
        <p:spPr bwMode="auto">
          <a:xfrm>
            <a:off x="8723656" y="284652"/>
            <a:ext cx="6953698"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s-GT" sz="6600" b="1" dirty="0">
                <a:latin typeface="Lato Regular" charset="0"/>
                <a:cs typeface="Lato Regular" charset="0"/>
              </a:rPr>
              <a:t>El Salto a la Nube</a:t>
            </a:r>
            <a:endParaRPr lang="en-US" sz="6600" b="1" dirty="0">
              <a:latin typeface="Lato Regular" charset="0"/>
              <a:cs typeface="Lato Regular" charset="0"/>
            </a:endParaRPr>
          </a:p>
        </p:txBody>
      </p:sp>
    </p:spTree>
    <p:extLst>
      <p:ext uri="{BB962C8B-B14F-4D97-AF65-F5344CB8AC3E}">
        <p14:creationId xmlns:p14="http://schemas.microsoft.com/office/powerpoint/2010/main" val="10296248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 xmlns:a16="http://schemas.microsoft.com/office/drawing/2014/main" id="{D22801C6-CA0C-418A-BF99-6807F5AC3B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2980" y="1878148"/>
            <a:ext cx="17630769" cy="11723552"/>
          </a:xfrm>
          <a:prstGeom prst="rect">
            <a:avLst/>
          </a:prstGeom>
        </p:spPr>
      </p:pic>
      <p:sp>
        <p:nvSpPr>
          <p:cNvPr id="4" name="TextBox 3">
            <a:extLst>
              <a:ext uri="{FF2B5EF4-FFF2-40B4-BE49-F238E27FC236}">
                <a16:creationId xmlns="" xmlns:a16="http://schemas.microsoft.com/office/drawing/2014/main" id="{5BBB836F-D9CE-4D80-9FBE-05D8C7DD7125}"/>
              </a:ext>
            </a:extLst>
          </p:cNvPr>
          <p:cNvSpPr txBox="1"/>
          <p:nvPr/>
        </p:nvSpPr>
        <p:spPr>
          <a:xfrm>
            <a:off x="18445161" y="3343274"/>
            <a:ext cx="3171825" cy="646331"/>
          </a:xfrm>
          <a:prstGeom prst="rect">
            <a:avLst/>
          </a:prstGeom>
          <a:noFill/>
        </p:spPr>
        <p:txBody>
          <a:bodyPr wrap="square" rtlCol="0">
            <a:spAutoFit/>
          </a:bodyPr>
          <a:lstStyle/>
          <a:p>
            <a:r>
              <a:rPr lang="en-US" dirty="0"/>
              <a:t>Marketplace</a:t>
            </a:r>
            <a:endParaRPr lang="es-GT" dirty="0"/>
          </a:p>
        </p:txBody>
      </p:sp>
      <p:sp>
        <p:nvSpPr>
          <p:cNvPr id="21" name="Arrow: Left 20">
            <a:extLst>
              <a:ext uri="{FF2B5EF4-FFF2-40B4-BE49-F238E27FC236}">
                <a16:creationId xmlns="" xmlns:a16="http://schemas.microsoft.com/office/drawing/2014/main" id="{F349E764-AFC0-4114-AE4E-F6D28D4C0517}"/>
              </a:ext>
            </a:extLst>
          </p:cNvPr>
          <p:cNvSpPr/>
          <p:nvPr/>
        </p:nvSpPr>
        <p:spPr>
          <a:xfrm>
            <a:off x="16544925" y="3609290"/>
            <a:ext cx="1543050" cy="380315"/>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5" name="Rectangle 4">
            <a:extLst>
              <a:ext uri="{FF2B5EF4-FFF2-40B4-BE49-F238E27FC236}">
                <a16:creationId xmlns="" xmlns:a16="http://schemas.microsoft.com/office/drawing/2014/main" id="{F0EA61B7-99DE-46F2-877A-6416C8E32375}"/>
              </a:ext>
            </a:extLst>
          </p:cNvPr>
          <p:cNvSpPr/>
          <p:nvPr/>
        </p:nvSpPr>
        <p:spPr>
          <a:xfrm>
            <a:off x="18459446" y="4857749"/>
            <a:ext cx="4975223" cy="332898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571500" indent="-571500">
              <a:buFont typeface="Arial" panose="020B0604020202020204" pitchFamily="34" charset="0"/>
              <a:buChar char="•"/>
            </a:pPr>
            <a:r>
              <a:rPr lang="en-US" dirty="0"/>
              <a:t>PaaS</a:t>
            </a:r>
          </a:p>
          <a:p>
            <a:r>
              <a:rPr lang="en-US" b="1" dirty="0">
                <a:solidFill>
                  <a:srgbClr val="1C2835"/>
                </a:solidFill>
              </a:rPr>
              <a:t>PaaS</a:t>
            </a:r>
          </a:p>
          <a:p>
            <a:pPr marL="571500" indent="-571500">
              <a:buFont typeface="Arial" panose="020B0604020202020204" pitchFamily="34" charset="0"/>
              <a:buChar char="•"/>
            </a:pPr>
            <a:r>
              <a:rPr lang="en-US" dirty="0">
                <a:solidFill>
                  <a:srgbClr val="1C2835"/>
                </a:solidFill>
              </a:rPr>
              <a:t>No SQL Report, Integration, Analysis Services </a:t>
            </a:r>
          </a:p>
          <a:p>
            <a:pPr marL="571500" indent="-571500">
              <a:buFont typeface="Arial" panose="020B0604020202020204" pitchFamily="34" charset="0"/>
              <a:buChar char="•"/>
            </a:pPr>
            <a:r>
              <a:rPr lang="es-GT" dirty="0">
                <a:solidFill>
                  <a:srgbClr val="1C2835"/>
                </a:solidFill>
              </a:rPr>
              <a:t>No hay consultas cruzadas de base de datos</a:t>
            </a:r>
          </a:p>
          <a:p>
            <a:pPr marL="571500" indent="-571500">
              <a:buFont typeface="Arial" panose="020B0604020202020204" pitchFamily="34" charset="0"/>
              <a:buChar char="•"/>
            </a:pPr>
            <a:r>
              <a:rPr lang="es-GT" dirty="0">
                <a:solidFill>
                  <a:srgbClr val="1C2835"/>
                </a:solidFill>
              </a:rPr>
              <a:t>Sin copia de seguridad / restauración directa</a:t>
            </a:r>
            <a:endParaRPr lang="en-US" dirty="0">
              <a:solidFill>
                <a:srgbClr val="1C2835"/>
              </a:solidFill>
            </a:endParaRPr>
          </a:p>
        </p:txBody>
      </p:sp>
      <p:grpSp>
        <p:nvGrpSpPr>
          <p:cNvPr id="6" name="Group 5">
            <a:extLst>
              <a:ext uri="{FF2B5EF4-FFF2-40B4-BE49-F238E27FC236}">
                <a16:creationId xmlns="" xmlns:a16="http://schemas.microsoft.com/office/drawing/2014/main" id="{261F9073-F7CA-4606-88E0-D1AB8AD08B87}"/>
              </a:ext>
            </a:extLst>
          </p:cNvPr>
          <p:cNvGrpSpPr>
            <a:grpSpLocks/>
          </p:cNvGrpSpPr>
          <p:nvPr/>
        </p:nvGrpSpPr>
        <p:grpSpPr bwMode="auto">
          <a:xfrm>
            <a:off x="11449844" y="1391194"/>
            <a:ext cx="1477962" cy="258763"/>
            <a:chOff x="1703388" y="2006913"/>
            <a:chExt cx="1478230" cy="258682"/>
          </a:xfrm>
        </p:grpSpPr>
        <p:sp>
          <p:nvSpPr>
            <p:cNvPr id="7" name="Oval 6">
              <a:extLst>
                <a:ext uri="{FF2B5EF4-FFF2-40B4-BE49-F238E27FC236}">
                  <a16:creationId xmlns="" xmlns:a16="http://schemas.microsoft.com/office/drawing/2014/main" id="{9BC1AD9A-5C5C-48E7-B743-0C1E967B8F26}"/>
                </a:ext>
              </a:extLst>
            </p:cNvPr>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8" name="Oval 7">
              <a:extLst>
                <a:ext uri="{FF2B5EF4-FFF2-40B4-BE49-F238E27FC236}">
                  <a16:creationId xmlns="" xmlns:a16="http://schemas.microsoft.com/office/drawing/2014/main" id="{21684F00-31D9-4F7F-95B5-208AEC3AE767}"/>
                </a:ext>
              </a:extLst>
            </p:cNvPr>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9" name="Oval 8">
              <a:extLst>
                <a:ext uri="{FF2B5EF4-FFF2-40B4-BE49-F238E27FC236}">
                  <a16:creationId xmlns="" xmlns:a16="http://schemas.microsoft.com/office/drawing/2014/main" id="{27F68F1C-DBAB-42D5-9F06-2D6717FE5DED}"/>
                </a:ext>
              </a:extLst>
            </p:cNvPr>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0" name="Oval 9">
              <a:extLst>
                <a:ext uri="{FF2B5EF4-FFF2-40B4-BE49-F238E27FC236}">
                  <a16:creationId xmlns="" xmlns:a16="http://schemas.microsoft.com/office/drawing/2014/main" id="{375CFBE7-BB40-4511-831D-E843F616A2B2}"/>
                </a:ext>
              </a:extLst>
            </p:cNvPr>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1" name="Oval 10">
              <a:extLst>
                <a:ext uri="{FF2B5EF4-FFF2-40B4-BE49-F238E27FC236}">
                  <a16:creationId xmlns="" xmlns:a16="http://schemas.microsoft.com/office/drawing/2014/main" id="{5358ED4A-229B-4CDD-96CE-618630935642}"/>
                </a:ext>
              </a:extLst>
            </p:cNvPr>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12" name="TextBox 72">
            <a:extLst>
              <a:ext uri="{FF2B5EF4-FFF2-40B4-BE49-F238E27FC236}">
                <a16:creationId xmlns="" xmlns:a16="http://schemas.microsoft.com/office/drawing/2014/main" id="{73239AFE-54D1-4649-A280-1C96933B90AE}"/>
              </a:ext>
            </a:extLst>
          </p:cNvPr>
          <p:cNvSpPr txBox="1">
            <a:spLocks noChangeArrowheads="1"/>
          </p:cNvSpPr>
          <p:nvPr/>
        </p:nvSpPr>
        <p:spPr bwMode="auto">
          <a:xfrm>
            <a:off x="8723656" y="284652"/>
            <a:ext cx="6953698"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s-GT" sz="6600" b="1" dirty="0">
                <a:latin typeface="Lato Regular" charset="0"/>
                <a:cs typeface="Lato Regular" charset="0"/>
              </a:rPr>
              <a:t>El Salto a la Nube</a:t>
            </a:r>
            <a:endParaRPr lang="en-US" sz="6600" b="1" dirty="0">
              <a:latin typeface="Lato Regular" charset="0"/>
              <a:cs typeface="Lato Regular" charset="0"/>
            </a:endParaRPr>
          </a:p>
        </p:txBody>
      </p:sp>
      <p:sp>
        <p:nvSpPr>
          <p:cNvPr id="13" name="Arrow: Left 12">
            <a:extLst>
              <a:ext uri="{FF2B5EF4-FFF2-40B4-BE49-F238E27FC236}">
                <a16:creationId xmlns="" xmlns:a16="http://schemas.microsoft.com/office/drawing/2014/main" id="{C71BAC59-C8C5-477A-B567-238AC2871BAB}"/>
              </a:ext>
            </a:extLst>
          </p:cNvPr>
          <p:cNvSpPr/>
          <p:nvPr/>
        </p:nvSpPr>
        <p:spPr>
          <a:xfrm>
            <a:off x="16144872" y="5530589"/>
            <a:ext cx="1543050" cy="380315"/>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2" name="Rectangle 1">
            <a:extLst>
              <a:ext uri="{FF2B5EF4-FFF2-40B4-BE49-F238E27FC236}">
                <a16:creationId xmlns="" xmlns:a16="http://schemas.microsoft.com/office/drawing/2014/main" id="{68BD5868-233B-4212-BAC8-98125590D91D}"/>
              </a:ext>
            </a:extLst>
          </p:cNvPr>
          <p:cNvSpPr>
            <a:spLocks noChangeArrowheads="1"/>
          </p:cNvSpPr>
          <p:nvPr/>
        </p:nvSpPr>
        <p:spPr bwMode="auto">
          <a:xfrm>
            <a:off x="0" y="0"/>
            <a:ext cx="243776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GT" sz="1000" b="0" i="0" u="none" strike="noStrike" cap="none" normalizeH="0" baseline="0">
                <a:ln>
                  <a:noFill/>
                </a:ln>
                <a:solidFill>
                  <a:schemeClr val="tx1"/>
                </a:solidFill>
                <a:effectLst/>
                <a:latin typeface="Arial Unicode MS"/>
              </a:rPr>
              <a:t>No hay consultas cruzadas de base de datos</a:t>
            </a:r>
            <a:r>
              <a:rPr kumimoji="0" lang="es-ES" altLang="es-GT" sz="2200" b="0" i="0" u="none" strike="noStrike" cap="none" normalizeH="0" baseline="0">
                <a:ln>
                  <a:noFill/>
                </a:ln>
                <a:solidFill>
                  <a:schemeClr val="tx1"/>
                </a:solidFill>
                <a:effectLst/>
              </a:rPr>
              <a:t> </a:t>
            </a:r>
            <a:endParaRPr kumimoji="0" lang="es-ES" altLang="es-GT" sz="1800" b="0" i="0" u="none" strike="noStrike" cap="none" normalizeH="0" baseline="0">
              <a:ln>
                <a:noFill/>
              </a:ln>
              <a:solidFill>
                <a:schemeClr val="tx1"/>
              </a:solidFill>
              <a:effectLst/>
              <a:latin typeface="Arial" panose="020B0604020202020204" pitchFamily="34" charset="0"/>
            </a:endParaRPr>
          </a:p>
        </p:txBody>
      </p:sp>
      <p:sp>
        <p:nvSpPr>
          <p:cNvPr id="14" name="Rectangle 2">
            <a:extLst>
              <a:ext uri="{FF2B5EF4-FFF2-40B4-BE49-F238E27FC236}">
                <a16:creationId xmlns="" xmlns:a16="http://schemas.microsoft.com/office/drawing/2014/main" id="{47A6A872-1AB9-4550-BAD0-683A70DA790F}"/>
              </a:ext>
            </a:extLst>
          </p:cNvPr>
          <p:cNvSpPr>
            <a:spLocks noChangeArrowheads="1"/>
          </p:cNvSpPr>
          <p:nvPr/>
        </p:nvSpPr>
        <p:spPr bwMode="auto">
          <a:xfrm>
            <a:off x="152400" y="152400"/>
            <a:ext cx="243776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GT" sz="1000" b="0" i="0" u="none" strike="noStrike" cap="none" normalizeH="0" baseline="0">
                <a:ln>
                  <a:noFill/>
                </a:ln>
                <a:solidFill>
                  <a:schemeClr val="tx1"/>
                </a:solidFill>
                <a:effectLst/>
                <a:latin typeface="Arial Unicode MS"/>
              </a:rPr>
              <a:t>No hay consultas cruzadas de base de datos</a:t>
            </a:r>
            <a:r>
              <a:rPr kumimoji="0" lang="es-ES" altLang="es-GT" sz="2200" b="0" i="0" u="none" strike="noStrike" cap="none" normalizeH="0" baseline="0">
                <a:ln>
                  <a:noFill/>
                </a:ln>
                <a:solidFill>
                  <a:schemeClr val="tx1"/>
                </a:solidFill>
                <a:effectLst/>
              </a:rPr>
              <a:t> </a:t>
            </a:r>
            <a:endParaRPr kumimoji="0" lang="es-ES" altLang="es-GT" sz="1800" b="0" i="0" u="none" strike="noStrike" cap="none" normalizeH="0" baseline="0">
              <a:ln>
                <a:noFill/>
              </a:ln>
              <a:solidFill>
                <a:schemeClr val="tx1"/>
              </a:solidFill>
              <a:effectLst/>
              <a:latin typeface="Arial" panose="020B0604020202020204" pitchFamily="34" charset="0"/>
            </a:endParaRPr>
          </a:p>
        </p:txBody>
      </p:sp>
      <p:sp>
        <p:nvSpPr>
          <p:cNvPr id="15" name="Rectangle 3">
            <a:extLst>
              <a:ext uri="{FF2B5EF4-FFF2-40B4-BE49-F238E27FC236}">
                <a16:creationId xmlns="" xmlns:a16="http://schemas.microsoft.com/office/drawing/2014/main" id="{5F5215B9-9130-491E-8DEC-881FD961F8BD}"/>
              </a:ext>
            </a:extLst>
          </p:cNvPr>
          <p:cNvSpPr>
            <a:spLocks noChangeArrowheads="1"/>
          </p:cNvSpPr>
          <p:nvPr/>
        </p:nvSpPr>
        <p:spPr bwMode="auto">
          <a:xfrm>
            <a:off x="304800" y="304800"/>
            <a:ext cx="243776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GT" sz="1000" b="0" i="0" u="none" strike="noStrike" cap="none" normalizeH="0" baseline="0">
                <a:ln>
                  <a:noFill/>
                </a:ln>
                <a:solidFill>
                  <a:schemeClr val="tx1"/>
                </a:solidFill>
                <a:effectLst/>
                <a:latin typeface="Arial Unicode MS"/>
              </a:rPr>
              <a:t>Sin copia de seguridad / restauración directa</a:t>
            </a:r>
            <a:r>
              <a:rPr kumimoji="0" lang="es-ES" altLang="es-GT" sz="2200" b="0" i="0" u="none" strike="noStrike" cap="none" normalizeH="0" baseline="0">
                <a:ln>
                  <a:noFill/>
                </a:ln>
                <a:solidFill>
                  <a:schemeClr val="tx1"/>
                </a:solidFill>
                <a:effectLst/>
              </a:rPr>
              <a:t> </a:t>
            </a:r>
            <a:endParaRPr kumimoji="0" lang="es-ES" altLang="es-GT"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5650774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Oval 174"/>
          <p:cNvSpPr/>
          <p:nvPr/>
        </p:nvSpPr>
        <p:spPr>
          <a:xfrm>
            <a:off x="22461944" y="2495131"/>
            <a:ext cx="945247" cy="945495"/>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185" name="Oval 184"/>
          <p:cNvSpPr/>
          <p:nvPr/>
        </p:nvSpPr>
        <p:spPr>
          <a:xfrm>
            <a:off x="22461944" y="3901004"/>
            <a:ext cx="945247" cy="945495"/>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220" name="Oval 219"/>
          <p:cNvSpPr/>
          <p:nvPr/>
        </p:nvSpPr>
        <p:spPr>
          <a:xfrm>
            <a:off x="22461944" y="5646496"/>
            <a:ext cx="945247" cy="945495"/>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224" name="Oval 223"/>
          <p:cNvSpPr/>
          <p:nvPr/>
        </p:nvSpPr>
        <p:spPr>
          <a:xfrm>
            <a:off x="22473083" y="7663897"/>
            <a:ext cx="945247" cy="945495"/>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97" name="Title 20"/>
          <p:cNvSpPr txBox="1">
            <a:spLocks/>
          </p:cNvSpPr>
          <p:nvPr/>
        </p:nvSpPr>
        <p:spPr>
          <a:xfrm>
            <a:off x="2144306" y="2323681"/>
            <a:ext cx="5103680" cy="1477328"/>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s-GT" sz="3200" dirty="0">
                <a:solidFill>
                  <a:schemeClr val="tx1"/>
                </a:solidFill>
                <a:latin typeface="Lato Regular"/>
                <a:cs typeface="Lato Regular"/>
              </a:rPr>
              <a:t>Acceso a la VM  Mediante RDP y Powershell</a:t>
            </a:r>
          </a:p>
          <a:p>
            <a:pPr algn="l"/>
            <a:endParaRPr lang="es-GT" sz="3200" dirty="0">
              <a:solidFill>
                <a:schemeClr val="tx1"/>
              </a:solidFill>
              <a:latin typeface="Lato Regular"/>
              <a:cs typeface="Lato Regular"/>
            </a:endParaRPr>
          </a:p>
        </p:txBody>
      </p:sp>
      <p:sp>
        <p:nvSpPr>
          <p:cNvPr id="131" name="Oval 130"/>
          <p:cNvSpPr/>
          <p:nvPr/>
        </p:nvSpPr>
        <p:spPr>
          <a:xfrm>
            <a:off x="894281" y="2385483"/>
            <a:ext cx="945247" cy="945495"/>
          </a:xfrm>
          <a:prstGeom prst="ellipse">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tlCol="0" anchor="ctr"/>
          <a:lstStyle/>
          <a:p>
            <a:endParaRPr lang="en-US" dirty="0"/>
          </a:p>
        </p:txBody>
      </p:sp>
      <p:sp>
        <p:nvSpPr>
          <p:cNvPr id="133" name="Title 20"/>
          <p:cNvSpPr txBox="1">
            <a:spLocks/>
          </p:cNvSpPr>
          <p:nvPr/>
        </p:nvSpPr>
        <p:spPr>
          <a:xfrm>
            <a:off x="2291165" y="4017929"/>
            <a:ext cx="5375618" cy="984885"/>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s-GT" sz="3200" dirty="0">
                <a:solidFill>
                  <a:schemeClr val="tx1"/>
                </a:solidFill>
                <a:latin typeface="Lato Regular"/>
                <a:cs typeface="Lato Regular"/>
              </a:rPr>
              <a:t>Nosotros</a:t>
            </a:r>
            <a:r>
              <a:rPr lang="en-US" sz="3200" dirty="0">
                <a:solidFill>
                  <a:schemeClr val="tx1"/>
                </a:solidFill>
                <a:latin typeface="Lato Regular"/>
                <a:cs typeface="Lato Regular"/>
              </a:rPr>
              <a:t> </a:t>
            </a:r>
            <a:r>
              <a:rPr lang="es-GT" sz="3200" dirty="0">
                <a:solidFill>
                  <a:schemeClr val="tx1"/>
                </a:solidFill>
                <a:latin typeface="Lato Regular"/>
                <a:cs typeface="Lato Regular"/>
              </a:rPr>
              <a:t>administramos</a:t>
            </a:r>
            <a:r>
              <a:rPr lang="en-US" sz="3200" dirty="0">
                <a:solidFill>
                  <a:schemeClr val="tx1"/>
                </a:solidFill>
                <a:latin typeface="Lato Regular"/>
                <a:cs typeface="Lato Regular"/>
              </a:rPr>
              <a:t> SQL y S.O (Backups, HA)</a:t>
            </a:r>
          </a:p>
        </p:txBody>
      </p:sp>
      <p:sp>
        <p:nvSpPr>
          <p:cNvPr id="135" name="Oval 134"/>
          <p:cNvSpPr/>
          <p:nvPr/>
        </p:nvSpPr>
        <p:spPr>
          <a:xfrm>
            <a:off x="959320" y="4004079"/>
            <a:ext cx="945247" cy="945495"/>
          </a:xfrm>
          <a:prstGeom prst="ellipse">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tlCol="0" anchor="ctr"/>
          <a:lstStyle/>
          <a:p>
            <a:endParaRPr lang="en-US" dirty="0"/>
          </a:p>
        </p:txBody>
      </p:sp>
      <p:sp>
        <p:nvSpPr>
          <p:cNvPr id="137" name="Title 20"/>
          <p:cNvSpPr txBox="1">
            <a:spLocks/>
          </p:cNvSpPr>
          <p:nvPr/>
        </p:nvSpPr>
        <p:spPr>
          <a:xfrm>
            <a:off x="2334011" y="5755402"/>
            <a:ext cx="4979014" cy="984885"/>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s-GT" sz="3200" dirty="0">
                <a:solidFill>
                  <a:schemeClr val="tx1"/>
                </a:solidFill>
                <a:latin typeface="Lato Regular"/>
                <a:cs typeface="Lato Regular"/>
              </a:rPr>
              <a:t>Características full </a:t>
            </a:r>
            <a:r>
              <a:rPr lang="es-GT" sz="3200" dirty="0" err="1">
                <a:solidFill>
                  <a:schemeClr val="tx1"/>
                </a:solidFill>
                <a:latin typeface="Lato Regular"/>
                <a:cs typeface="Lato Regular"/>
              </a:rPr>
              <a:t>on-premises</a:t>
            </a:r>
            <a:endParaRPr lang="es-GT" sz="3200" dirty="0">
              <a:solidFill>
                <a:schemeClr val="tx1"/>
              </a:solidFill>
              <a:latin typeface="Lato Regular"/>
              <a:cs typeface="Lato Regular"/>
            </a:endParaRPr>
          </a:p>
        </p:txBody>
      </p:sp>
      <p:sp>
        <p:nvSpPr>
          <p:cNvPr id="139" name="Oval 138"/>
          <p:cNvSpPr/>
          <p:nvPr/>
        </p:nvSpPr>
        <p:spPr>
          <a:xfrm>
            <a:off x="987121" y="5685330"/>
            <a:ext cx="945247" cy="945495"/>
          </a:xfrm>
          <a:prstGeom prst="ellipse">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tlCol="0" anchor="ctr"/>
          <a:lstStyle/>
          <a:p>
            <a:endParaRPr lang="en-US" dirty="0"/>
          </a:p>
        </p:txBody>
      </p:sp>
      <p:sp>
        <p:nvSpPr>
          <p:cNvPr id="141" name="Title 20"/>
          <p:cNvSpPr txBox="1">
            <a:spLocks/>
          </p:cNvSpPr>
          <p:nvPr/>
        </p:nvSpPr>
        <p:spPr>
          <a:xfrm>
            <a:off x="2381998" y="7416890"/>
            <a:ext cx="5941215" cy="984885"/>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s-GT" sz="3200" dirty="0">
                <a:solidFill>
                  <a:schemeClr val="tx1"/>
                </a:solidFill>
                <a:latin typeface="Lato Regular"/>
                <a:cs typeface="Lato Regular"/>
              </a:rPr>
              <a:t>Instalación</a:t>
            </a:r>
            <a:r>
              <a:rPr lang="en-US" sz="3200" dirty="0">
                <a:solidFill>
                  <a:schemeClr val="tx1"/>
                </a:solidFill>
                <a:latin typeface="Lato Regular"/>
                <a:cs typeface="Lato Regular"/>
              </a:rPr>
              <a:t> de </a:t>
            </a:r>
            <a:r>
              <a:rPr lang="es-GT" sz="3200" dirty="0">
                <a:solidFill>
                  <a:schemeClr val="tx1"/>
                </a:solidFill>
                <a:latin typeface="Lato Regular"/>
                <a:cs typeface="Lato Regular"/>
              </a:rPr>
              <a:t>cualquier</a:t>
            </a:r>
            <a:r>
              <a:rPr lang="en-US" sz="3200" dirty="0">
                <a:solidFill>
                  <a:schemeClr val="tx1"/>
                </a:solidFill>
                <a:latin typeface="Lato Regular"/>
                <a:cs typeface="Lato Regular"/>
              </a:rPr>
              <a:t> </a:t>
            </a:r>
            <a:r>
              <a:rPr lang="es-GT" sz="3200" b="1" dirty="0">
                <a:solidFill>
                  <a:schemeClr val="tx1"/>
                </a:solidFill>
                <a:latin typeface="Lato Regular"/>
                <a:cs typeface="Lato Regular"/>
              </a:rPr>
              <a:t>versión</a:t>
            </a:r>
            <a:r>
              <a:rPr lang="en-US" sz="3200" dirty="0">
                <a:solidFill>
                  <a:schemeClr val="tx1"/>
                </a:solidFill>
                <a:latin typeface="Lato Regular"/>
                <a:cs typeface="Lato Regular"/>
              </a:rPr>
              <a:t> y </a:t>
            </a:r>
            <a:r>
              <a:rPr lang="es-GT" sz="3200" b="1" dirty="0">
                <a:solidFill>
                  <a:schemeClr val="tx1"/>
                </a:solidFill>
                <a:latin typeface="Lato Regular"/>
                <a:cs typeface="Lato Regular"/>
              </a:rPr>
              <a:t>edición</a:t>
            </a:r>
            <a:r>
              <a:rPr lang="en-US" sz="3200" dirty="0">
                <a:solidFill>
                  <a:schemeClr val="tx1"/>
                </a:solidFill>
                <a:latin typeface="Lato Regular"/>
                <a:cs typeface="Lato Regular"/>
              </a:rPr>
              <a:t> de SQL Server (BYOL)</a:t>
            </a:r>
          </a:p>
        </p:txBody>
      </p:sp>
      <p:sp>
        <p:nvSpPr>
          <p:cNvPr id="143" name="Oval 142"/>
          <p:cNvSpPr/>
          <p:nvPr/>
        </p:nvSpPr>
        <p:spPr>
          <a:xfrm>
            <a:off x="959320" y="7460448"/>
            <a:ext cx="945247" cy="945495"/>
          </a:xfrm>
          <a:prstGeom prst="ellipse">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tlCol="0" anchor="ctr"/>
          <a:lstStyle/>
          <a:p>
            <a:endParaRPr lang="en-US" dirty="0"/>
          </a:p>
        </p:txBody>
      </p:sp>
      <p:grpSp>
        <p:nvGrpSpPr>
          <p:cNvPr id="54" name="Group 53"/>
          <p:cNvGrpSpPr>
            <a:grpSpLocks/>
          </p:cNvGrpSpPr>
          <p:nvPr/>
        </p:nvGrpSpPr>
        <p:grpSpPr bwMode="auto">
          <a:xfrm>
            <a:off x="11449844" y="2019844"/>
            <a:ext cx="1477962" cy="258763"/>
            <a:chOff x="1703388" y="2006913"/>
            <a:chExt cx="1478230" cy="258682"/>
          </a:xfrm>
        </p:grpSpPr>
        <p:sp>
          <p:nvSpPr>
            <p:cNvPr id="55" name="Oval 54"/>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56" name="Oval 55"/>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61" name="Oval 60"/>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62" name="Oval 61"/>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63" name="Oval 62"/>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64" name="TextBox 72"/>
          <p:cNvSpPr txBox="1">
            <a:spLocks noChangeArrowheads="1"/>
          </p:cNvSpPr>
          <p:nvPr/>
        </p:nvSpPr>
        <p:spPr bwMode="auto">
          <a:xfrm>
            <a:off x="9783248" y="913302"/>
            <a:ext cx="4834401"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n-US" sz="6600" b="1" dirty="0">
                <a:latin typeface="Lato Regular" charset="0"/>
                <a:cs typeface="Lato Regular" charset="0"/>
              </a:rPr>
              <a:t>IaaS vs PaaS</a:t>
            </a:r>
          </a:p>
        </p:txBody>
      </p:sp>
      <p:pic>
        <p:nvPicPr>
          <p:cNvPr id="57" name="Picture 56">
            <a:extLst>
              <a:ext uri="{FF2B5EF4-FFF2-40B4-BE49-F238E27FC236}">
                <a16:creationId xmlns="" xmlns:a16="http://schemas.microsoft.com/office/drawing/2014/main" id="{D0D2490A-E242-4B15-94C6-C273CA700F11}"/>
              </a:ext>
            </a:extLst>
          </p:cNvPr>
          <p:cNvPicPr>
            <a:picLocks noChangeAspect="1"/>
          </p:cNvPicPr>
          <p:nvPr/>
        </p:nvPicPr>
        <p:blipFill>
          <a:blip r:embed="rId2"/>
          <a:stretch>
            <a:fillRect/>
          </a:stretch>
        </p:blipFill>
        <p:spPr>
          <a:xfrm>
            <a:off x="13149150" y="6630825"/>
            <a:ext cx="1841316" cy="1931833"/>
          </a:xfrm>
          <a:prstGeom prst="rect">
            <a:avLst/>
          </a:prstGeom>
        </p:spPr>
      </p:pic>
      <p:pic>
        <p:nvPicPr>
          <p:cNvPr id="58" name="Graphic 57">
            <a:extLst>
              <a:ext uri="{FF2B5EF4-FFF2-40B4-BE49-F238E27FC236}">
                <a16:creationId xmlns="" xmlns:a16="http://schemas.microsoft.com/office/drawing/2014/main" id="{F0BD1B72-9CCF-4DAF-A6ED-18F29DB0AA38}"/>
              </a:ext>
            </a:extLst>
          </p:cNvPr>
          <p:cNvPicPr>
            <a:picLocks noChangeAspect="1"/>
          </p:cNvPicPr>
          <p:nvPr/>
        </p:nvPicPr>
        <p:blipFill>
          <a:blip r:embed="rId3">
            <a:extLst>
              <a:ext uri="{96DAC541-7B7A-43D3-8B79-37D633B846F1}">
                <asvg:svgBlip xmlns="" xmlns:asvg="http://schemas.microsoft.com/office/drawing/2016/SVG/main" r:embed="rId4"/>
              </a:ext>
            </a:extLst>
          </a:blip>
          <a:stretch>
            <a:fillRect/>
          </a:stretch>
        </p:blipFill>
        <p:spPr>
          <a:xfrm>
            <a:off x="9145371" y="6630825"/>
            <a:ext cx="2304473" cy="1920395"/>
          </a:xfrm>
          <a:prstGeom prst="rect">
            <a:avLst/>
          </a:prstGeom>
        </p:spPr>
      </p:pic>
      <p:sp>
        <p:nvSpPr>
          <p:cNvPr id="60" name="Title 20">
            <a:extLst>
              <a:ext uri="{FF2B5EF4-FFF2-40B4-BE49-F238E27FC236}">
                <a16:creationId xmlns="" xmlns:a16="http://schemas.microsoft.com/office/drawing/2014/main" id="{6EEC6E5A-350E-474B-8BAE-3BBE4F21669B}"/>
              </a:ext>
            </a:extLst>
          </p:cNvPr>
          <p:cNvSpPr txBox="1">
            <a:spLocks/>
          </p:cNvSpPr>
          <p:nvPr/>
        </p:nvSpPr>
        <p:spPr>
          <a:xfrm>
            <a:off x="2381997" y="8693657"/>
            <a:ext cx="5941215" cy="1969770"/>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s-GT" sz="3200" dirty="0">
                <a:solidFill>
                  <a:schemeClr val="tx1"/>
                </a:solidFill>
                <a:latin typeface="Lato Regular"/>
                <a:cs typeface="Lato Regular"/>
              </a:rPr>
              <a:t>Diferentes tamaños de VM: </a:t>
            </a:r>
            <a:r>
              <a:rPr lang="es-GT" sz="3200" b="1" dirty="0">
                <a:solidFill>
                  <a:schemeClr val="tx1"/>
                </a:solidFill>
                <a:latin typeface="Lato Regular"/>
                <a:cs typeface="Lato Regular"/>
              </a:rPr>
              <a:t>A0</a:t>
            </a:r>
            <a:r>
              <a:rPr lang="es-GT" sz="3200" dirty="0">
                <a:solidFill>
                  <a:schemeClr val="tx1"/>
                </a:solidFill>
                <a:latin typeface="Lato Regular"/>
                <a:cs typeface="Lato Regular"/>
              </a:rPr>
              <a:t> (1Core 1G 1 TB)  hasta </a:t>
            </a:r>
            <a:r>
              <a:rPr lang="es-GT" sz="3200" b="1" dirty="0">
                <a:solidFill>
                  <a:schemeClr val="tx1"/>
                </a:solidFill>
                <a:latin typeface="Lato Regular"/>
                <a:cs typeface="Lato Regular"/>
              </a:rPr>
              <a:t>A16</a:t>
            </a:r>
            <a:r>
              <a:rPr lang="es-GT" sz="3200" dirty="0">
                <a:solidFill>
                  <a:schemeClr val="tx1"/>
                </a:solidFill>
                <a:latin typeface="Lato Regular"/>
                <a:cs typeface="Lato Regular"/>
              </a:rPr>
              <a:t> (16 Cores, 112G, 16TB) D-Series  (SSD)</a:t>
            </a:r>
            <a:endParaRPr lang="en-US" sz="3200" dirty="0">
              <a:solidFill>
                <a:schemeClr val="tx1"/>
              </a:solidFill>
              <a:latin typeface="Lato Regular"/>
              <a:cs typeface="Lato Regular"/>
            </a:endParaRPr>
          </a:p>
        </p:txBody>
      </p:sp>
      <p:sp>
        <p:nvSpPr>
          <p:cNvPr id="65" name="Oval 64">
            <a:extLst>
              <a:ext uri="{FF2B5EF4-FFF2-40B4-BE49-F238E27FC236}">
                <a16:creationId xmlns="" xmlns:a16="http://schemas.microsoft.com/office/drawing/2014/main" id="{A07DCDF3-1C58-4D27-B2A0-570A2EF4F200}"/>
              </a:ext>
            </a:extLst>
          </p:cNvPr>
          <p:cNvSpPr/>
          <p:nvPr/>
        </p:nvSpPr>
        <p:spPr>
          <a:xfrm>
            <a:off x="985113" y="9291367"/>
            <a:ext cx="945247" cy="945495"/>
          </a:xfrm>
          <a:prstGeom prst="ellipse">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tlCol="0" anchor="ctr"/>
          <a:lstStyle/>
          <a:p>
            <a:endParaRPr lang="en-US" dirty="0"/>
          </a:p>
        </p:txBody>
      </p:sp>
      <p:sp>
        <p:nvSpPr>
          <p:cNvPr id="66" name="Title 20">
            <a:extLst>
              <a:ext uri="{FF2B5EF4-FFF2-40B4-BE49-F238E27FC236}">
                <a16:creationId xmlns="" xmlns:a16="http://schemas.microsoft.com/office/drawing/2014/main" id="{6F4CE9C8-8B9E-4AE6-A670-1EFA51E037D1}"/>
              </a:ext>
            </a:extLst>
          </p:cNvPr>
          <p:cNvSpPr txBox="1">
            <a:spLocks/>
          </p:cNvSpPr>
          <p:nvPr/>
        </p:nvSpPr>
        <p:spPr>
          <a:xfrm>
            <a:off x="2356204" y="11072125"/>
            <a:ext cx="5941215" cy="984885"/>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s-GT" sz="3200" dirty="0">
                <a:solidFill>
                  <a:schemeClr val="tx1"/>
                </a:solidFill>
                <a:latin typeface="Lato Regular"/>
                <a:cs typeface="Lato Regular"/>
              </a:rPr>
              <a:t>SLA 99.95%   o 99.99% configurando </a:t>
            </a:r>
            <a:r>
              <a:rPr lang="es-GT" sz="3200" dirty="0" err="1">
                <a:solidFill>
                  <a:schemeClr val="tx1"/>
                </a:solidFill>
                <a:latin typeface="Lato Regular"/>
                <a:cs typeface="Lato Regular"/>
              </a:rPr>
              <a:t>AlwaysOn</a:t>
            </a:r>
            <a:endParaRPr lang="es-GT" sz="3200" dirty="0">
              <a:solidFill>
                <a:schemeClr val="tx1"/>
              </a:solidFill>
              <a:latin typeface="Lato Regular"/>
              <a:cs typeface="Lato Regular"/>
            </a:endParaRPr>
          </a:p>
        </p:txBody>
      </p:sp>
      <p:sp>
        <p:nvSpPr>
          <p:cNvPr id="67" name="Oval 66">
            <a:extLst>
              <a:ext uri="{FF2B5EF4-FFF2-40B4-BE49-F238E27FC236}">
                <a16:creationId xmlns="" xmlns:a16="http://schemas.microsoft.com/office/drawing/2014/main" id="{2B8368B9-603D-47E5-9258-93E8FC8722E8}"/>
              </a:ext>
            </a:extLst>
          </p:cNvPr>
          <p:cNvSpPr/>
          <p:nvPr/>
        </p:nvSpPr>
        <p:spPr>
          <a:xfrm>
            <a:off x="959320" y="11177392"/>
            <a:ext cx="945247" cy="945495"/>
          </a:xfrm>
          <a:prstGeom prst="ellipse">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tlCol="0" anchor="ctr"/>
          <a:lstStyle/>
          <a:p>
            <a:endParaRPr lang="en-US" dirty="0"/>
          </a:p>
        </p:txBody>
      </p:sp>
      <p:sp>
        <p:nvSpPr>
          <p:cNvPr id="4" name="TextBox 3">
            <a:extLst>
              <a:ext uri="{FF2B5EF4-FFF2-40B4-BE49-F238E27FC236}">
                <a16:creationId xmlns="" xmlns:a16="http://schemas.microsoft.com/office/drawing/2014/main" id="{CA9E8522-860B-449B-B6BB-A2E179DFC17C}"/>
              </a:ext>
            </a:extLst>
          </p:cNvPr>
          <p:cNvSpPr txBox="1"/>
          <p:nvPr/>
        </p:nvSpPr>
        <p:spPr>
          <a:xfrm>
            <a:off x="17259522" y="2524560"/>
            <a:ext cx="4873450" cy="584775"/>
          </a:xfrm>
          <a:prstGeom prst="rect">
            <a:avLst/>
          </a:prstGeom>
          <a:noFill/>
        </p:spPr>
        <p:txBody>
          <a:bodyPr wrap="square" rtlCol="0">
            <a:spAutoFit/>
          </a:bodyPr>
          <a:lstStyle/>
          <a:p>
            <a:pPr algn="r"/>
            <a:r>
              <a:rPr lang="es-GT" sz="3200" dirty="0">
                <a:latin typeface="Lato"/>
              </a:rPr>
              <a:t>Acceso a la Base de Datos</a:t>
            </a:r>
          </a:p>
        </p:txBody>
      </p:sp>
      <p:sp>
        <p:nvSpPr>
          <p:cNvPr id="68" name="TextBox 67">
            <a:extLst>
              <a:ext uri="{FF2B5EF4-FFF2-40B4-BE49-F238E27FC236}">
                <a16:creationId xmlns="" xmlns:a16="http://schemas.microsoft.com/office/drawing/2014/main" id="{74C7096C-4A3F-47DB-9403-7A897831AE68}"/>
              </a:ext>
            </a:extLst>
          </p:cNvPr>
          <p:cNvSpPr txBox="1"/>
          <p:nvPr/>
        </p:nvSpPr>
        <p:spPr>
          <a:xfrm>
            <a:off x="15018267" y="3707630"/>
            <a:ext cx="7114705" cy="1077218"/>
          </a:xfrm>
          <a:prstGeom prst="rect">
            <a:avLst/>
          </a:prstGeom>
          <a:noFill/>
        </p:spPr>
        <p:txBody>
          <a:bodyPr wrap="square" rtlCol="0">
            <a:spAutoFit/>
          </a:bodyPr>
          <a:lstStyle/>
          <a:p>
            <a:pPr algn="r"/>
            <a:r>
              <a:rPr lang="es-GT" sz="3200" dirty="0">
                <a:latin typeface="Lato"/>
              </a:rPr>
              <a:t>Base de datos completamente </a:t>
            </a:r>
          </a:p>
          <a:p>
            <a:pPr algn="r"/>
            <a:r>
              <a:rPr lang="es-GT" sz="3200" dirty="0">
                <a:latin typeface="Lato"/>
              </a:rPr>
              <a:t>Administrada,  (</a:t>
            </a:r>
            <a:r>
              <a:rPr lang="es-GT" sz="3200" dirty="0" err="1">
                <a:latin typeface="Lato"/>
              </a:rPr>
              <a:t>backups</a:t>
            </a:r>
            <a:r>
              <a:rPr lang="es-GT" sz="3200" dirty="0">
                <a:latin typeface="Lato"/>
              </a:rPr>
              <a:t>, HA, </a:t>
            </a:r>
            <a:r>
              <a:rPr lang="es-GT" sz="3200" dirty="0" err="1">
                <a:latin typeface="Lato"/>
              </a:rPr>
              <a:t>Updates</a:t>
            </a:r>
            <a:r>
              <a:rPr lang="es-GT" sz="3200" dirty="0">
                <a:latin typeface="Lato"/>
              </a:rPr>
              <a:t>)</a:t>
            </a:r>
          </a:p>
        </p:txBody>
      </p:sp>
      <p:sp>
        <p:nvSpPr>
          <p:cNvPr id="69" name="TextBox 68">
            <a:extLst>
              <a:ext uri="{FF2B5EF4-FFF2-40B4-BE49-F238E27FC236}">
                <a16:creationId xmlns="" xmlns:a16="http://schemas.microsoft.com/office/drawing/2014/main" id="{3CDCB062-DC7B-40D3-AC1F-FFCA8174D110}"/>
              </a:ext>
            </a:extLst>
          </p:cNvPr>
          <p:cNvSpPr txBox="1"/>
          <p:nvPr/>
        </p:nvSpPr>
        <p:spPr>
          <a:xfrm>
            <a:off x="15018267" y="5422889"/>
            <a:ext cx="7267106" cy="1569660"/>
          </a:xfrm>
          <a:prstGeom prst="rect">
            <a:avLst/>
          </a:prstGeom>
          <a:noFill/>
        </p:spPr>
        <p:txBody>
          <a:bodyPr wrap="square" rtlCol="0">
            <a:spAutoFit/>
          </a:bodyPr>
          <a:lstStyle/>
          <a:p>
            <a:pPr algn="r"/>
            <a:r>
              <a:rPr lang="es-GT" sz="3200" dirty="0">
                <a:latin typeface="Lato"/>
              </a:rPr>
              <a:t>**Características </a:t>
            </a:r>
            <a:r>
              <a:rPr lang="es-GT" sz="3200" dirty="0" err="1">
                <a:latin typeface="Lato"/>
              </a:rPr>
              <a:t>Onpremise</a:t>
            </a:r>
            <a:r>
              <a:rPr lang="es-GT" sz="3200" dirty="0">
                <a:latin typeface="Lato"/>
              </a:rPr>
              <a:t> </a:t>
            </a:r>
            <a:r>
              <a:rPr lang="es-GT" sz="3200" b="1" dirty="0">
                <a:latin typeface="Lato"/>
              </a:rPr>
              <a:t>Limitadas</a:t>
            </a:r>
            <a:r>
              <a:rPr lang="es-GT" sz="3200" dirty="0">
                <a:latin typeface="Lato"/>
              </a:rPr>
              <a:t> (No SS Integración , </a:t>
            </a:r>
            <a:r>
              <a:rPr lang="es-GT" sz="3200" dirty="0" err="1">
                <a:latin typeface="Lato"/>
              </a:rPr>
              <a:t>Reportin</a:t>
            </a:r>
            <a:r>
              <a:rPr lang="es-GT" sz="3200" dirty="0">
                <a:latin typeface="Lato"/>
              </a:rPr>
              <a:t> , </a:t>
            </a:r>
            <a:r>
              <a:rPr lang="es-GT" sz="3200" dirty="0" err="1">
                <a:latin typeface="Lato"/>
              </a:rPr>
              <a:t>Analisys</a:t>
            </a:r>
            <a:r>
              <a:rPr lang="es-GT" sz="3200" dirty="0">
                <a:latin typeface="Lato"/>
              </a:rPr>
              <a:t> </a:t>
            </a:r>
            <a:r>
              <a:rPr lang="es-GT" sz="3200" dirty="0" err="1">
                <a:latin typeface="Lato"/>
              </a:rPr>
              <a:t>Services</a:t>
            </a:r>
            <a:r>
              <a:rPr lang="es-GT" sz="3200" dirty="0">
                <a:latin typeface="Lato"/>
              </a:rPr>
              <a:t>, SQL </a:t>
            </a:r>
            <a:r>
              <a:rPr lang="es-GT" sz="3200" dirty="0" err="1">
                <a:latin typeface="Lato"/>
              </a:rPr>
              <a:t>Agent</a:t>
            </a:r>
            <a:r>
              <a:rPr lang="es-GT" sz="3200" dirty="0">
                <a:latin typeface="Lato"/>
              </a:rPr>
              <a:t>, </a:t>
            </a:r>
            <a:r>
              <a:rPr lang="es-GT" sz="3200" b="1" dirty="0" err="1">
                <a:latin typeface="Lato"/>
              </a:rPr>
              <a:t>linked</a:t>
            </a:r>
            <a:r>
              <a:rPr lang="es-GT" sz="3200" b="1" dirty="0">
                <a:latin typeface="Lato"/>
              </a:rPr>
              <a:t> Servers</a:t>
            </a:r>
            <a:r>
              <a:rPr lang="es-GT" sz="3200" dirty="0">
                <a:latin typeface="Lato"/>
              </a:rPr>
              <a:t>)</a:t>
            </a:r>
          </a:p>
        </p:txBody>
      </p:sp>
      <p:sp>
        <p:nvSpPr>
          <p:cNvPr id="70" name="TextBox 69">
            <a:extLst>
              <a:ext uri="{FF2B5EF4-FFF2-40B4-BE49-F238E27FC236}">
                <a16:creationId xmlns="" xmlns:a16="http://schemas.microsoft.com/office/drawing/2014/main" id="{3EDB87B5-0F18-449F-9F9E-92692CED9F46}"/>
              </a:ext>
            </a:extLst>
          </p:cNvPr>
          <p:cNvSpPr txBox="1"/>
          <p:nvPr/>
        </p:nvSpPr>
        <p:spPr>
          <a:xfrm>
            <a:off x="15509271" y="7458981"/>
            <a:ext cx="6568957" cy="1077218"/>
          </a:xfrm>
          <a:prstGeom prst="rect">
            <a:avLst/>
          </a:prstGeom>
          <a:noFill/>
        </p:spPr>
        <p:txBody>
          <a:bodyPr wrap="square" rtlCol="0">
            <a:spAutoFit/>
          </a:bodyPr>
          <a:lstStyle/>
          <a:p>
            <a:pPr algn="r"/>
            <a:r>
              <a:rPr lang="es-GT" sz="3200" dirty="0">
                <a:latin typeface="Lato"/>
              </a:rPr>
              <a:t>Versión mas reciente de SQL basado en Edición Enterprise</a:t>
            </a:r>
          </a:p>
        </p:txBody>
      </p:sp>
      <p:sp>
        <p:nvSpPr>
          <p:cNvPr id="71" name="Oval 70">
            <a:extLst>
              <a:ext uri="{FF2B5EF4-FFF2-40B4-BE49-F238E27FC236}">
                <a16:creationId xmlns="" xmlns:a16="http://schemas.microsoft.com/office/drawing/2014/main" id="{4688EA84-D198-4EFD-BE93-B2723CF59254}"/>
              </a:ext>
            </a:extLst>
          </p:cNvPr>
          <p:cNvSpPr/>
          <p:nvPr/>
        </p:nvSpPr>
        <p:spPr>
          <a:xfrm>
            <a:off x="22502026" y="9362546"/>
            <a:ext cx="945247" cy="945495"/>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2" name="TextBox 71">
            <a:extLst>
              <a:ext uri="{FF2B5EF4-FFF2-40B4-BE49-F238E27FC236}">
                <a16:creationId xmlns="" xmlns:a16="http://schemas.microsoft.com/office/drawing/2014/main" id="{6330519E-AB60-4213-9159-047B9C70FE59}"/>
              </a:ext>
            </a:extLst>
          </p:cNvPr>
          <p:cNvSpPr txBox="1"/>
          <p:nvPr/>
        </p:nvSpPr>
        <p:spPr>
          <a:xfrm>
            <a:off x="15538214" y="9157630"/>
            <a:ext cx="6568957" cy="1569660"/>
          </a:xfrm>
          <a:prstGeom prst="rect">
            <a:avLst/>
          </a:prstGeom>
          <a:noFill/>
        </p:spPr>
        <p:txBody>
          <a:bodyPr wrap="square" rtlCol="0">
            <a:spAutoFit/>
          </a:bodyPr>
          <a:lstStyle/>
          <a:p>
            <a:pPr algn="r"/>
            <a:r>
              <a:rPr lang="es-GT" sz="3200" dirty="0">
                <a:latin typeface="Lato"/>
              </a:rPr>
              <a:t>Diferentes Tamaños de Base de datos: </a:t>
            </a:r>
            <a:r>
              <a:rPr lang="es-GT" sz="3200" b="1" dirty="0">
                <a:latin typeface="Lato"/>
              </a:rPr>
              <a:t>Basic</a:t>
            </a:r>
            <a:r>
              <a:rPr lang="es-GT" sz="3200" dirty="0">
                <a:latin typeface="Lato"/>
              </a:rPr>
              <a:t> (2G, 5tps)  hasta Premium (1TB,  </a:t>
            </a:r>
            <a:r>
              <a:rPr lang="es-GT" sz="3200" b="1" dirty="0">
                <a:latin typeface="Lato"/>
              </a:rPr>
              <a:t>1761</a:t>
            </a:r>
            <a:r>
              <a:rPr lang="es-GT" sz="3200" dirty="0">
                <a:latin typeface="Lato"/>
              </a:rPr>
              <a:t> </a:t>
            </a:r>
            <a:r>
              <a:rPr lang="es-GT" sz="3200" dirty="0" err="1">
                <a:latin typeface="Lato"/>
              </a:rPr>
              <a:t>tps</a:t>
            </a:r>
            <a:r>
              <a:rPr lang="es-GT" sz="3200" dirty="0">
                <a:latin typeface="Lato"/>
              </a:rPr>
              <a:t>)</a:t>
            </a:r>
          </a:p>
        </p:txBody>
      </p:sp>
      <p:sp>
        <p:nvSpPr>
          <p:cNvPr id="73" name="Oval 72">
            <a:extLst>
              <a:ext uri="{FF2B5EF4-FFF2-40B4-BE49-F238E27FC236}">
                <a16:creationId xmlns="" xmlns:a16="http://schemas.microsoft.com/office/drawing/2014/main" id="{908091C5-AB85-4415-AF88-AA300DA4DC31}"/>
              </a:ext>
            </a:extLst>
          </p:cNvPr>
          <p:cNvSpPr/>
          <p:nvPr/>
        </p:nvSpPr>
        <p:spPr>
          <a:xfrm>
            <a:off x="22527827" y="11287301"/>
            <a:ext cx="945247" cy="945495"/>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4" name="TextBox 73">
            <a:extLst>
              <a:ext uri="{FF2B5EF4-FFF2-40B4-BE49-F238E27FC236}">
                <a16:creationId xmlns="" xmlns:a16="http://schemas.microsoft.com/office/drawing/2014/main" id="{11DACCBA-7BD4-4183-A5BB-258235050D1D}"/>
              </a:ext>
            </a:extLst>
          </p:cNvPr>
          <p:cNvSpPr txBox="1"/>
          <p:nvPr/>
        </p:nvSpPr>
        <p:spPr>
          <a:xfrm>
            <a:off x="15716416" y="11618570"/>
            <a:ext cx="6568957" cy="584775"/>
          </a:xfrm>
          <a:prstGeom prst="rect">
            <a:avLst/>
          </a:prstGeom>
          <a:noFill/>
        </p:spPr>
        <p:txBody>
          <a:bodyPr wrap="square" rtlCol="0">
            <a:spAutoFit/>
          </a:bodyPr>
          <a:lstStyle/>
          <a:p>
            <a:pPr algn="r"/>
            <a:r>
              <a:rPr lang="es-GT" sz="3200" dirty="0">
                <a:latin typeface="Lato"/>
              </a:rPr>
              <a:t>Disponibilidad 99.99%</a:t>
            </a:r>
          </a:p>
        </p:txBody>
      </p:sp>
    </p:spTree>
    <p:extLst>
      <p:ext uri="{BB962C8B-B14F-4D97-AF65-F5344CB8AC3E}">
        <p14:creationId xmlns:p14="http://schemas.microsoft.com/office/powerpoint/2010/main" val="28434770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screenshot of a cell phone&#10;&#10;Description automatically generated">
            <a:extLst>
              <a:ext uri="{FF2B5EF4-FFF2-40B4-BE49-F238E27FC236}">
                <a16:creationId xmlns="" xmlns:a16="http://schemas.microsoft.com/office/drawing/2014/main" id="{AEF88EA2-06DF-4777-BEB2-E11E86DF1A11}"/>
              </a:ext>
            </a:extLst>
          </p:cNvPr>
          <p:cNvPicPr>
            <a:picLocks noChangeAspect="1"/>
          </p:cNvPicPr>
          <p:nvPr/>
        </p:nvPicPr>
        <p:blipFill rotWithShape="1">
          <a:blip r:embed="rId3">
            <a:extLst>
              <a:ext uri="{28A0092B-C50C-407E-A947-70E740481C1C}">
                <a14:useLocalDpi xmlns:a14="http://schemas.microsoft.com/office/drawing/2010/main" val="0"/>
              </a:ext>
            </a:extLst>
          </a:blip>
          <a:srcRect b="8344"/>
          <a:stretch/>
        </p:blipFill>
        <p:spPr>
          <a:xfrm>
            <a:off x="259658" y="614361"/>
            <a:ext cx="23804916" cy="12272964"/>
          </a:xfrm>
          <a:prstGeom prst="rect">
            <a:avLst/>
          </a:prstGeom>
        </p:spPr>
      </p:pic>
      <p:sp>
        <p:nvSpPr>
          <p:cNvPr id="4" name="Rectangle 3">
            <a:extLst>
              <a:ext uri="{FF2B5EF4-FFF2-40B4-BE49-F238E27FC236}">
                <a16:creationId xmlns="" xmlns:a16="http://schemas.microsoft.com/office/drawing/2014/main" id="{BF9EC596-E6AA-41FF-8C47-6DAB8A9CC7CA}"/>
              </a:ext>
            </a:extLst>
          </p:cNvPr>
          <p:cNvSpPr/>
          <p:nvPr/>
        </p:nvSpPr>
        <p:spPr>
          <a:xfrm>
            <a:off x="10930760" y="4888795"/>
            <a:ext cx="2916183" cy="1862048"/>
          </a:xfrm>
          <a:prstGeom prst="rect">
            <a:avLst/>
          </a:prstGeom>
          <a:noFill/>
        </p:spPr>
        <p:txBody>
          <a:bodyPr wrap="none" lIns="91440" tIns="45720" rIns="91440" bIns="45720">
            <a:spAutoFit/>
          </a:bodyPr>
          <a:lstStyle/>
          <a:p>
            <a:pPr algn="ctr"/>
            <a:r>
              <a:rPr lang="en-US" sz="11500" b="0" cap="none" spc="0" dirty="0">
                <a:ln w="0"/>
                <a:solidFill>
                  <a:schemeClr val="accent1"/>
                </a:solidFill>
                <a:effectLst>
                  <a:outerShdw blurRad="38100" dist="25400" dir="5400000" algn="ctr" rotWithShape="0">
                    <a:srgbClr val="6E747A">
                      <a:alpha val="43000"/>
                    </a:srgbClr>
                  </a:outerShdw>
                </a:effectLst>
              </a:rPr>
              <a:t>????</a:t>
            </a:r>
          </a:p>
        </p:txBody>
      </p:sp>
      <p:sp>
        <p:nvSpPr>
          <p:cNvPr id="2" name="Rectangle 1">
            <a:extLst>
              <a:ext uri="{FF2B5EF4-FFF2-40B4-BE49-F238E27FC236}">
                <a16:creationId xmlns="" xmlns:a16="http://schemas.microsoft.com/office/drawing/2014/main" id="{8DCEB19A-2D3E-4A64-9490-51E8CF74C7B4}"/>
              </a:ext>
            </a:extLst>
          </p:cNvPr>
          <p:cNvSpPr/>
          <p:nvPr/>
        </p:nvSpPr>
        <p:spPr>
          <a:xfrm>
            <a:off x="10930760" y="8001000"/>
            <a:ext cx="2613790" cy="160020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Tree>
    <p:extLst>
      <p:ext uri="{BB962C8B-B14F-4D97-AF65-F5344CB8AC3E}">
        <p14:creationId xmlns:p14="http://schemas.microsoft.com/office/powerpoint/2010/main" val="378658425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screenshot of a cell phone&#10;&#10;Description automatically generated">
            <a:extLst>
              <a:ext uri="{FF2B5EF4-FFF2-40B4-BE49-F238E27FC236}">
                <a16:creationId xmlns="" xmlns:a16="http://schemas.microsoft.com/office/drawing/2014/main" id="{AEF88EA2-06DF-4777-BEB2-E11E86DF1A11}"/>
              </a:ext>
            </a:extLst>
          </p:cNvPr>
          <p:cNvPicPr>
            <a:picLocks noChangeAspect="1"/>
          </p:cNvPicPr>
          <p:nvPr/>
        </p:nvPicPr>
        <p:blipFill rotWithShape="1">
          <a:blip r:embed="rId3">
            <a:extLst>
              <a:ext uri="{28A0092B-C50C-407E-A947-70E740481C1C}">
                <a14:useLocalDpi xmlns:a14="http://schemas.microsoft.com/office/drawing/2010/main" val="0"/>
              </a:ext>
            </a:extLst>
          </a:blip>
          <a:srcRect b="8344"/>
          <a:stretch/>
        </p:blipFill>
        <p:spPr>
          <a:xfrm>
            <a:off x="259658" y="614361"/>
            <a:ext cx="23804916" cy="12272964"/>
          </a:xfrm>
          <a:prstGeom prst="rect">
            <a:avLst/>
          </a:prstGeom>
        </p:spPr>
      </p:pic>
      <p:sp>
        <p:nvSpPr>
          <p:cNvPr id="11" name="Rectangle 10">
            <a:extLst>
              <a:ext uri="{FF2B5EF4-FFF2-40B4-BE49-F238E27FC236}">
                <a16:creationId xmlns="" xmlns:a16="http://schemas.microsoft.com/office/drawing/2014/main" id="{78C488D2-9149-4FC4-B8EC-1E7ACB1F9B1C}"/>
              </a:ext>
            </a:extLst>
          </p:cNvPr>
          <p:cNvSpPr/>
          <p:nvPr/>
        </p:nvSpPr>
        <p:spPr>
          <a:xfrm>
            <a:off x="10930760" y="4888795"/>
            <a:ext cx="2916183" cy="1862048"/>
          </a:xfrm>
          <a:prstGeom prst="rect">
            <a:avLst/>
          </a:prstGeom>
          <a:noFill/>
        </p:spPr>
        <p:txBody>
          <a:bodyPr wrap="none" lIns="91440" tIns="45720" rIns="91440" bIns="45720">
            <a:spAutoFit/>
          </a:bodyPr>
          <a:lstStyle/>
          <a:p>
            <a:pPr algn="ctr"/>
            <a:r>
              <a:rPr lang="en-US" sz="11500" b="0" cap="none" spc="0" dirty="0">
                <a:ln w="0"/>
                <a:solidFill>
                  <a:schemeClr val="accent1"/>
                </a:solidFill>
                <a:effectLst>
                  <a:outerShdw blurRad="38100" dist="25400" dir="5400000" algn="ctr" rotWithShape="0">
                    <a:srgbClr val="6E747A">
                      <a:alpha val="43000"/>
                    </a:srgbClr>
                  </a:outerShdw>
                </a:effectLst>
              </a:rPr>
              <a:t>????</a:t>
            </a:r>
          </a:p>
        </p:txBody>
      </p:sp>
      <p:sp>
        <p:nvSpPr>
          <p:cNvPr id="35" name="Rectangle 34">
            <a:extLst>
              <a:ext uri="{FF2B5EF4-FFF2-40B4-BE49-F238E27FC236}">
                <a16:creationId xmlns="" xmlns:a16="http://schemas.microsoft.com/office/drawing/2014/main" id="{70C5A0EF-BFA4-4DD4-847B-A8880FC315C1}"/>
              </a:ext>
            </a:extLst>
          </p:cNvPr>
          <p:cNvSpPr/>
          <p:nvPr/>
        </p:nvSpPr>
        <p:spPr>
          <a:xfrm>
            <a:off x="8689974" y="6965158"/>
            <a:ext cx="7083426" cy="4401205"/>
          </a:xfrm>
          <a:prstGeom prst="rect">
            <a:avLst/>
          </a:prstGeom>
          <a:solidFill>
            <a:schemeClr val="bg2"/>
          </a:solidFill>
        </p:spPr>
        <p:txBody>
          <a:bodyPr wrap="square">
            <a:spAutoFit/>
          </a:bodyPr>
          <a:lstStyle/>
          <a:p>
            <a:r>
              <a:rPr lang="es-GT" sz="4000" dirty="0"/>
              <a:t>La pregunta clave que debe hacerse al decidir entre </a:t>
            </a:r>
            <a:r>
              <a:rPr lang="es-GT" sz="4000" b="1" dirty="0"/>
              <a:t>PaaS</a:t>
            </a:r>
            <a:r>
              <a:rPr lang="es-GT" sz="4000" dirty="0"/>
              <a:t> o </a:t>
            </a:r>
            <a:r>
              <a:rPr lang="es-GT" sz="4000" b="1" dirty="0"/>
              <a:t>IaaS</a:t>
            </a:r>
            <a:r>
              <a:rPr lang="es-GT" sz="4000" dirty="0"/>
              <a:t> es si quiere administrar su base de datos, aplicar parches o realizar copias de seguridad </a:t>
            </a:r>
            <a:r>
              <a:rPr lang="es-GT" sz="4000" b="1" dirty="0"/>
              <a:t>usted mismo</a:t>
            </a:r>
            <a:r>
              <a:rPr lang="es-GT" sz="4000" dirty="0"/>
              <a:t>; o si quiere delegar estas operaciones a Azure. </a:t>
            </a:r>
          </a:p>
        </p:txBody>
      </p:sp>
    </p:spTree>
    <p:extLst>
      <p:ext uri="{BB962C8B-B14F-4D97-AF65-F5344CB8AC3E}">
        <p14:creationId xmlns:p14="http://schemas.microsoft.com/office/powerpoint/2010/main" val="39173287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Oval 174"/>
          <p:cNvSpPr/>
          <p:nvPr/>
        </p:nvSpPr>
        <p:spPr>
          <a:xfrm>
            <a:off x="22461944" y="2495131"/>
            <a:ext cx="945247" cy="945495"/>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185" name="Oval 184"/>
          <p:cNvSpPr/>
          <p:nvPr/>
        </p:nvSpPr>
        <p:spPr>
          <a:xfrm>
            <a:off x="22461944" y="3901004"/>
            <a:ext cx="945247" cy="945495"/>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220" name="Oval 219"/>
          <p:cNvSpPr/>
          <p:nvPr/>
        </p:nvSpPr>
        <p:spPr>
          <a:xfrm>
            <a:off x="22461944" y="5646496"/>
            <a:ext cx="945247" cy="945495"/>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224" name="Oval 223"/>
          <p:cNvSpPr/>
          <p:nvPr/>
        </p:nvSpPr>
        <p:spPr>
          <a:xfrm>
            <a:off x="22473083" y="7663897"/>
            <a:ext cx="945247" cy="945495"/>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97" name="Title 20"/>
          <p:cNvSpPr txBox="1">
            <a:spLocks/>
          </p:cNvSpPr>
          <p:nvPr/>
        </p:nvSpPr>
        <p:spPr>
          <a:xfrm>
            <a:off x="2144306" y="2323681"/>
            <a:ext cx="5103680" cy="1477328"/>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s-GT" sz="3200" dirty="0">
                <a:solidFill>
                  <a:schemeClr val="tx1"/>
                </a:solidFill>
                <a:latin typeface="Lato Regular"/>
                <a:cs typeface="Lato Regular"/>
              </a:rPr>
              <a:t>Acceso a la VM  Mediante RDP y Powershell</a:t>
            </a:r>
          </a:p>
          <a:p>
            <a:pPr algn="l"/>
            <a:endParaRPr lang="es-GT" sz="3200" dirty="0">
              <a:solidFill>
                <a:schemeClr val="tx1"/>
              </a:solidFill>
              <a:latin typeface="Lato Regular"/>
              <a:cs typeface="Lato Regular"/>
            </a:endParaRPr>
          </a:p>
        </p:txBody>
      </p:sp>
      <p:sp>
        <p:nvSpPr>
          <p:cNvPr id="131" name="Oval 130"/>
          <p:cNvSpPr/>
          <p:nvPr/>
        </p:nvSpPr>
        <p:spPr>
          <a:xfrm>
            <a:off x="894281" y="2385483"/>
            <a:ext cx="945247" cy="945495"/>
          </a:xfrm>
          <a:prstGeom prst="ellipse">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tlCol="0" anchor="ctr"/>
          <a:lstStyle/>
          <a:p>
            <a:endParaRPr lang="en-US" dirty="0"/>
          </a:p>
        </p:txBody>
      </p:sp>
      <p:sp>
        <p:nvSpPr>
          <p:cNvPr id="133" name="Title 20"/>
          <p:cNvSpPr txBox="1">
            <a:spLocks/>
          </p:cNvSpPr>
          <p:nvPr/>
        </p:nvSpPr>
        <p:spPr>
          <a:xfrm>
            <a:off x="2291165" y="4017929"/>
            <a:ext cx="5375618" cy="984885"/>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s-GT" sz="3200" dirty="0">
                <a:solidFill>
                  <a:schemeClr val="tx1"/>
                </a:solidFill>
                <a:latin typeface="Lato Regular"/>
                <a:cs typeface="Lato Regular"/>
              </a:rPr>
              <a:t>Nosotros</a:t>
            </a:r>
            <a:r>
              <a:rPr lang="en-US" sz="3200" dirty="0">
                <a:solidFill>
                  <a:schemeClr val="tx1"/>
                </a:solidFill>
                <a:latin typeface="Lato Regular"/>
                <a:cs typeface="Lato Regular"/>
              </a:rPr>
              <a:t> </a:t>
            </a:r>
            <a:r>
              <a:rPr lang="es-GT" sz="3200" dirty="0">
                <a:solidFill>
                  <a:schemeClr val="tx1"/>
                </a:solidFill>
                <a:latin typeface="Lato Regular"/>
                <a:cs typeface="Lato Regular"/>
              </a:rPr>
              <a:t>administramos</a:t>
            </a:r>
            <a:r>
              <a:rPr lang="en-US" sz="3200" dirty="0">
                <a:solidFill>
                  <a:schemeClr val="tx1"/>
                </a:solidFill>
                <a:latin typeface="Lato Regular"/>
                <a:cs typeface="Lato Regular"/>
              </a:rPr>
              <a:t> SQL y S.O (Backups, HA)</a:t>
            </a:r>
          </a:p>
        </p:txBody>
      </p:sp>
      <p:sp>
        <p:nvSpPr>
          <p:cNvPr id="135" name="Oval 134"/>
          <p:cNvSpPr/>
          <p:nvPr/>
        </p:nvSpPr>
        <p:spPr>
          <a:xfrm>
            <a:off x="959320" y="4004079"/>
            <a:ext cx="945247" cy="945495"/>
          </a:xfrm>
          <a:prstGeom prst="ellipse">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tlCol="0" anchor="ctr"/>
          <a:lstStyle/>
          <a:p>
            <a:endParaRPr lang="en-US" dirty="0"/>
          </a:p>
        </p:txBody>
      </p:sp>
      <p:sp>
        <p:nvSpPr>
          <p:cNvPr id="137" name="Title 20"/>
          <p:cNvSpPr txBox="1">
            <a:spLocks/>
          </p:cNvSpPr>
          <p:nvPr/>
        </p:nvSpPr>
        <p:spPr>
          <a:xfrm>
            <a:off x="2334011" y="5755402"/>
            <a:ext cx="4979014" cy="984885"/>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s-GT" sz="3200" dirty="0">
                <a:solidFill>
                  <a:schemeClr val="tx1"/>
                </a:solidFill>
                <a:latin typeface="Lato Regular"/>
                <a:cs typeface="Lato Regular"/>
              </a:rPr>
              <a:t>Características full </a:t>
            </a:r>
            <a:r>
              <a:rPr lang="es-GT" sz="3200" dirty="0" err="1">
                <a:solidFill>
                  <a:schemeClr val="tx1"/>
                </a:solidFill>
                <a:latin typeface="Lato Regular"/>
                <a:cs typeface="Lato Regular"/>
              </a:rPr>
              <a:t>on-premises</a:t>
            </a:r>
            <a:endParaRPr lang="es-GT" sz="3200" dirty="0">
              <a:solidFill>
                <a:schemeClr val="tx1"/>
              </a:solidFill>
              <a:latin typeface="Lato Regular"/>
              <a:cs typeface="Lato Regular"/>
            </a:endParaRPr>
          </a:p>
        </p:txBody>
      </p:sp>
      <p:sp>
        <p:nvSpPr>
          <p:cNvPr id="139" name="Oval 138"/>
          <p:cNvSpPr/>
          <p:nvPr/>
        </p:nvSpPr>
        <p:spPr>
          <a:xfrm>
            <a:off x="987121" y="5685330"/>
            <a:ext cx="945247" cy="945495"/>
          </a:xfrm>
          <a:prstGeom prst="ellipse">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tlCol="0" anchor="ctr"/>
          <a:lstStyle/>
          <a:p>
            <a:endParaRPr lang="en-US" dirty="0"/>
          </a:p>
        </p:txBody>
      </p:sp>
      <p:sp>
        <p:nvSpPr>
          <p:cNvPr id="141" name="Title 20"/>
          <p:cNvSpPr txBox="1">
            <a:spLocks/>
          </p:cNvSpPr>
          <p:nvPr/>
        </p:nvSpPr>
        <p:spPr>
          <a:xfrm>
            <a:off x="2381998" y="7416890"/>
            <a:ext cx="5941215" cy="984885"/>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s-GT" sz="3200" dirty="0">
                <a:solidFill>
                  <a:schemeClr val="tx1"/>
                </a:solidFill>
                <a:latin typeface="Lato Regular"/>
                <a:cs typeface="Lato Regular"/>
              </a:rPr>
              <a:t>Instalación</a:t>
            </a:r>
            <a:r>
              <a:rPr lang="en-US" sz="3200" dirty="0">
                <a:solidFill>
                  <a:schemeClr val="tx1"/>
                </a:solidFill>
                <a:latin typeface="Lato Regular"/>
                <a:cs typeface="Lato Regular"/>
              </a:rPr>
              <a:t> de </a:t>
            </a:r>
            <a:r>
              <a:rPr lang="es-GT" sz="3200" dirty="0">
                <a:solidFill>
                  <a:schemeClr val="tx1"/>
                </a:solidFill>
                <a:latin typeface="Lato Regular"/>
                <a:cs typeface="Lato Regular"/>
              </a:rPr>
              <a:t>cualquier</a:t>
            </a:r>
            <a:r>
              <a:rPr lang="en-US" sz="3200" dirty="0">
                <a:solidFill>
                  <a:schemeClr val="tx1"/>
                </a:solidFill>
                <a:latin typeface="Lato Regular"/>
                <a:cs typeface="Lato Regular"/>
              </a:rPr>
              <a:t> </a:t>
            </a:r>
            <a:r>
              <a:rPr lang="es-GT" sz="3200" b="1" dirty="0">
                <a:solidFill>
                  <a:schemeClr val="tx1"/>
                </a:solidFill>
                <a:latin typeface="Lato Regular"/>
                <a:cs typeface="Lato Regular"/>
              </a:rPr>
              <a:t>versión</a:t>
            </a:r>
            <a:r>
              <a:rPr lang="en-US" sz="3200" dirty="0">
                <a:solidFill>
                  <a:schemeClr val="tx1"/>
                </a:solidFill>
                <a:latin typeface="Lato Regular"/>
                <a:cs typeface="Lato Regular"/>
              </a:rPr>
              <a:t> y </a:t>
            </a:r>
            <a:r>
              <a:rPr lang="es-GT" sz="3200" b="1" dirty="0">
                <a:solidFill>
                  <a:schemeClr val="tx1"/>
                </a:solidFill>
                <a:latin typeface="Lato Regular"/>
                <a:cs typeface="Lato Regular"/>
              </a:rPr>
              <a:t>edición</a:t>
            </a:r>
            <a:r>
              <a:rPr lang="en-US" sz="3200" dirty="0">
                <a:solidFill>
                  <a:schemeClr val="tx1"/>
                </a:solidFill>
                <a:latin typeface="Lato Regular"/>
                <a:cs typeface="Lato Regular"/>
              </a:rPr>
              <a:t> de SQL Server (BYOL)</a:t>
            </a:r>
          </a:p>
        </p:txBody>
      </p:sp>
      <p:sp>
        <p:nvSpPr>
          <p:cNvPr id="143" name="Oval 142"/>
          <p:cNvSpPr/>
          <p:nvPr/>
        </p:nvSpPr>
        <p:spPr>
          <a:xfrm>
            <a:off x="959320" y="7460448"/>
            <a:ext cx="945247" cy="945495"/>
          </a:xfrm>
          <a:prstGeom prst="ellipse">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tlCol="0" anchor="ctr"/>
          <a:lstStyle/>
          <a:p>
            <a:endParaRPr lang="en-US" dirty="0"/>
          </a:p>
        </p:txBody>
      </p:sp>
      <p:grpSp>
        <p:nvGrpSpPr>
          <p:cNvPr id="54" name="Group 53"/>
          <p:cNvGrpSpPr>
            <a:grpSpLocks/>
          </p:cNvGrpSpPr>
          <p:nvPr/>
        </p:nvGrpSpPr>
        <p:grpSpPr bwMode="auto">
          <a:xfrm>
            <a:off x="11449844" y="2019844"/>
            <a:ext cx="1477962" cy="258763"/>
            <a:chOff x="1703388" y="2006913"/>
            <a:chExt cx="1478230" cy="258682"/>
          </a:xfrm>
        </p:grpSpPr>
        <p:sp>
          <p:nvSpPr>
            <p:cNvPr id="55" name="Oval 54"/>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56" name="Oval 55"/>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61" name="Oval 60"/>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62" name="Oval 61"/>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63" name="Oval 62"/>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64" name="TextBox 72"/>
          <p:cNvSpPr txBox="1">
            <a:spLocks noChangeArrowheads="1"/>
          </p:cNvSpPr>
          <p:nvPr/>
        </p:nvSpPr>
        <p:spPr bwMode="auto">
          <a:xfrm>
            <a:off x="9783248" y="913302"/>
            <a:ext cx="4834401"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n-US" sz="6600" b="1" dirty="0">
                <a:latin typeface="Lato Regular" charset="0"/>
                <a:cs typeface="Lato Regular" charset="0"/>
              </a:rPr>
              <a:t>IaaS vs PaaS</a:t>
            </a:r>
          </a:p>
        </p:txBody>
      </p:sp>
      <p:pic>
        <p:nvPicPr>
          <p:cNvPr id="57" name="Picture 56">
            <a:extLst>
              <a:ext uri="{FF2B5EF4-FFF2-40B4-BE49-F238E27FC236}">
                <a16:creationId xmlns="" xmlns:a16="http://schemas.microsoft.com/office/drawing/2014/main" id="{D0D2490A-E242-4B15-94C6-C273CA700F11}"/>
              </a:ext>
            </a:extLst>
          </p:cNvPr>
          <p:cNvPicPr>
            <a:picLocks noChangeAspect="1"/>
          </p:cNvPicPr>
          <p:nvPr/>
        </p:nvPicPr>
        <p:blipFill>
          <a:blip r:embed="rId2"/>
          <a:stretch>
            <a:fillRect/>
          </a:stretch>
        </p:blipFill>
        <p:spPr>
          <a:xfrm>
            <a:off x="13149150" y="6630825"/>
            <a:ext cx="1841316" cy="1931833"/>
          </a:xfrm>
          <a:prstGeom prst="rect">
            <a:avLst/>
          </a:prstGeom>
        </p:spPr>
      </p:pic>
      <p:pic>
        <p:nvPicPr>
          <p:cNvPr id="58" name="Graphic 57">
            <a:extLst>
              <a:ext uri="{FF2B5EF4-FFF2-40B4-BE49-F238E27FC236}">
                <a16:creationId xmlns="" xmlns:a16="http://schemas.microsoft.com/office/drawing/2014/main" id="{F0BD1B72-9CCF-4DAF-A6ED-18F29DB0AA38}"/>
              </a:ext>
            </a:extLst>
          </p:cNvPr>
          <p:cNvPicPr>
            <a:picLocks noChangeAspect="1"/>
          </p:cNvPicPr>
          <p:nvPr/>
        </p:nvPicPr>
        <p:blipFill>
          <a:blip r:embed="rId3">
            <a:extLst>
              <a:ext uri="{96DAC541-7B7A-43D3-8B79-37D633B846F1}">
                <asvg:svgBlip xmlns="" xmlns:asvg="http://schemas.microsoft.com/office/drawing/2016/SVG/main" r:embed="rId4"/>
              </a:ext>
            </a:extLst>
          </a:blip>
          <a:stretch>
            <a:fillRect/>
          </a:stretch>
        </p:blipFill>
        <p:spPr>
          <a:xfrm>
            <a:off x="9145371" y="6630825"/>
            <a:ext cx="2304473" cy="1920395"/>
          </a:xfrm>
          <a:prstGeom prst="rect">
            <a:avLst/>
          </a:prstGeom>
        </p:spPr>
      </p:pic>
      <p:sp>
        <p:nvSpPr>
          <p:cNvPr id="60" name="Title 20">
            <a:extLst>
              <a:ext uri="{FF2B5EF4-FFF2-40B4-BE49-F238E27FC236}">
                <a16:creationId xmlns="" xmlns:a16="http://schemas.microsoft.com/office/drawing/2014/main" id="{6EEC6E5A-350E-474B-8BAE-3BBE4F21669B}"/>
              </a:ext>
            </a:extLst>
          </p:cNvPr>
          <p:cNvSpPr txBox="1">
            <a:spLocks/>
          </p:cNvSpPr>
          <p:nvPr/>
        </p:nvSpPr>
        <p:spPr>
          <a:xfrm>
            <a:off x="2381997" y="8693657"/>
            <a:ext cx="5941215" cy="1969770"/>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s-GT" sz="3200" dirty="0">
                <a:solidFill>
                  <a:schemeClr val="tx1"/>
                </a:solidFill>
                <a:latin typeface="Lato Regular"/>
                <a:cs typeface="Lato Regular"/>
              </a:rPr>
              <a:t>Diferentes tamaños de VM: </a:t>
            </a:r>
            <a:r>
              <a:rPr lang="es-GT" sz="3200" b="1" dirty="0">
                <a:solidFill>
                  <a:schemeClr val="tx1"/>
                </a:solidFill>
                <a:latin typeface="Lato Regular"/>
                <a:cs typeface="Lato Regular"/>
              </a:rPr>
              <a:t>A0</a:t>
            </a:r>
            <a:r>
              <a:rPr lang="es-GT" sz="3200" dirty="0">
                <a:solidFill>
                  <a:schemeClr val="tx1"/>
                </a:solidFill>
                <a:latin typeface="Lato Regular"/>
                <a:cs typeface="Lato Regular"/>
              </a:rPr>
              <a:t> (1Core 1G 1 TB)  hasta </a:t>
            </a:r>
            <a:r>
              <a:rPr lang="es-GT" sz="3200" b="1" dirty="0">
                <a:solidFill>
                  <a:schemeClr val="tx1"/>
                </a:solidFill>
                <a:latin typeface="Lato Regular"/>
                <a:cs typeface="Lato Regular"/>
              </a:rPr>
              <a:t>A16</a:t>
            </a:r>
            <a:r>
              <a:rPr lang="es-GT" sz="3200" dirty="0">
                <a:solidFill>
                  <a:schemeClr val="tx1"/>
                </a:solidFill>
                <a:latin typeface="Lato Regular"/>
                <a:cs typeface="Lato Regular"/>
              </a:rPr>
              <a:t> (16 Cores, 112G, 16TB) D-Series  (SSD)</a:t>
            </a:r>
            <a:endParaRPr lang="en-US" sz="3200" dirty="0">
              <a:solidFill>
                <a:schemeClr val="tx1"/>
              </a:solidFill>
              <a:latin typeface="Lato Regular"/>
              <a:cs typeface="Lato Regular"/>
            </a:endParaRPr>
          </a:p>
        </p:txBody>
      </p:sp>
      <p:sp>
        <p:nvSpPr>
          <p:cNvPr id="65" name="Oval 64">
            <a:extLst>
              <a:ext uri="{FF2B5EF4-FFF2-40B4-BE49-F238E27FC236}">
                <a16:creationId xmlns="" xmlns:a16="http://schemas.microsoft.com/office/drawing/2014/main" id="{A07DCDF3-1C58-4D27-B2A0-570A2EF4F200}"/>
              </a:ext>
            </a:extLst>
          </p:cNvPr>
          <p:cNvSpPr/>
          <p:nvPr/>
        </p:nvSpPr>
        <p:spPr>
          <a:xfrm>
            <a:off x="985113" y="9291367"/>
            <a:ext cx="945247" cy="945495"/>
          </a:xfrm>
          <a:prstGeom prst="ellipse">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tlCol="0" anchor="ctr"/>
          <a:lstStyle/>
          <a:p>
            <a:endParaRPr lang="en-US" dirty="0"/>
          </a:p>
        </p:txBody>
      </p:sp>
      <p:sp>
        <p:nvSpPr>
          <p:cNvPr id="66" name="Title 20">
            <a:extLst>
              <a:ext uri="{FF2B5EF4-FFF2-40B4-BE49-F238E27FC236}">
                <a16:creationId xmlns="" xmlns:a16="http://schemas.microsoft.com/office/drawing/2014/main" id="{6F4CE9C8-8B9E-4AE6-A670-1EFA51E037D1}"/>
              </a:ext>
            </a:extLst>
          </p:cNvPr>
          <p:cNvSpPr txBox="1">
            <a:spLocks/>
          </p:cNvSpPr>
          <p:nvPr/>
        </p:nvSpPr>
        <p:spPr>
          <a:xfrm>
            <a:off x="2356204" y="11072125"/>
            <a:ext cx="5941215" cy="984885"/>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s-GT" sz="3200" dirty="0">
                <a:solidFill>
                  <a:schemeClr val="tx1"/>
                </a:solidFill>
                <a:latin typeface="Lato Regular"/>
                <a:cs typeface="Lato Regular"/>
              </a:rPr>
              <a:t>SLA 99.95%   o 99.99% configurando </a:t>
            </a:r>
            <a:r>
              <a:rPr lang="es-GT" sz="3200" dirty="0" err="1">
                <a:solidFill>
                  <a:schemeClr val="tx1"/>
                </a:solidFill>
                <a:latin typeface="Lato Regular"/>
                <a:cs typeface="Lato Regular"/>
              </a:rPr>
              <a:t>AlwaysOn</a:t>
            </a:r>
            <a:endParaRPr lang="es-GT" sz="3200" dirty="0">
              <a:solidFill>
                <a:schemeClr val="tx1"/>
              </a:solidFill>
              <a:latin typeface="Lato Regular"/>
              <a:cs typeface="Lato Regular"/>
            </a:endParaRPr>
          </a:p>
        </p:txBody>
      </p:sp>
      <p:sp>
        <p:nvSpPr>
          <p:cNvPr id="67" name="Oval 66">
            <a:extLst>
              <a:ext uri="{FF2B5EF4-FFF2-40B4-BE49-F238E27FC236}">
                <a16:creationId xmlns="" xmlns:a16="http://schemas.microsoft.com/office/drawing/2014/main" id="{2B8368B9-603D-47E5-9258-93E8FC8722E8}"/>
              </a:ext>
            </a:extLst>
          </p:cNvPr>
          <p:cNvSpPr/>
          <p:nvPr/>
        </p:nvSpPr>
        <p:spPr>
          <a:xfrm>
            <a:off x="959320" y="11177392"/>
            <a:ext cx="945247" cy="945495"/>
          </a:xfrm>
          <a:prstGeom prst="ellipse">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tlCol="0" anchor="ctr"/>
          <a:lstStyle/>
          <a:p>
            <a:endParaRPr lang="en-US" dirty="0"/>
          </a:p>
        </p:txBody>
      </p:sp>
      <p:sp>
        <p:nvSpPr>
          <p:cNvPr id="4" name="TextBox 3">
            <a:extLst>
              <a:ext uri="{FF2B5EF4-FFF2-40B4-BE49-F238E27FC236}">
                <a16:creationId xmlns="" xmlns:a16="http://schemas.microsoft.com/office/drawing/2014/main" id="{CA9E8522-860B-449B-B6BB-A2E179DFC17C}"/>
              </a:ext>
            </a:extLst>
          </p:cNvPr>
          <p:cNvSpPr txBox="1"/>
          <p:nvPr/>
        </p:nvSpPr>
        <p:spPr>
          <a:xfrm>
            <a:off x="17259522" y="2524560"/>
            <a:ext cx="4873450" cy="584775"/>
          </a:xfrm>
          <a:prstGeom prst="rect">
            <a:avLst/>
          </a:prstGeom>
          <a:noFill/>
        </p:spPr>
        <p:txBody>
          <a:bodyPr wrap="square" rtlCol="0">
            <a:spAutoFit/>
          </a:bodyPr>
          <a:lstStyle/>
          <a:p>
            <a:pPr algn="r"/>
            <a:r>
              <a:rPr lang="es-GT" sz="3200" dirty="0">
                <a:latin typeface="Lato"/>
              </a:rPr>
              <a:t>Acceso a la Base de Datos</a:t>
            </a:r>
          </a:p>
        </p:txBody>
      </p:sp>
      <p:sp>
        <p:nvSpPr>
          <p:cNvPr id="68" name="TextBox 67">
            <a:extLst>
              <a:ext uri="{FF2B5EF4-FFF2-40B4-BE49-F238E27FC236}">
                <a16:creationId xmlns="" xmlns:a16="http://schemas.microsoft.com/office/drawing/2014/main" id="{74C7096C-4A3F-47DB-9403-7A897831AE68}"/>
              </a:ext>
            </a:extLst>
          </p:cNvPr>
          <p:cNvSpPr txBox="1"/>
          <p:nvPr/>
        </p:nvSpPr>
        <p:spPr>
          <a:xfrm>
            <a:off x="15018267" y="3707630"/>
            <a:ext cx="7114705" cy="1077218"/>
          </a:xfrm>
          <a:prstGeom prst="rect">
            <a:avLst/>
          </a:prstGeom>
          <a:noFill/>
        </p:spPr>
        <p:txBody>
          <a:bodyPr wrap="square" rtlCol="0">
            <a:spAutoFit/>
          </a:bodyPr>
          <a:lstStyle/>
          <a:p>
            <a:pPr algn="r"/>
            <a:r>
              <a:rPr lang="es-GT" sz="3200" dirty="0">
                <a:latin typeface="Lato"/>
              </a:rPr>
              <a:t>Base de datos completamente </a:t>
            </a:r>
          </a:p>
          <a:p>
            <a:pPr algn="r"/>
            <a:r>
              <a:rPr lang="es-GT" sz="3200" dirty="0">
                <a:latin typeface="Lato"/>
              </a:rPr>
              <a:t>Administrada,  (</a:t>
            </a:r>
            <a:r>
              <a:rPr lang="es-GT" sz="3200" dirty="0" err="1">
                <a:latin typeface="Lato"/>
              </a:rPr>
              <a:t>backups</a:t>
            </a:r>
            <a:r>
              <a:rPr lang="es-GT" sz="3200" dirty="0">
                <a:latin typeface="Lato"/>
              </a:rPr>
              <a:t>, HA, </a:t>
            </a:r>
            <a:r>
              <a:rPr lang="es-GT" sz="3200" dirty="0" err="1">
                <a:latin typeface="Lato"/>
              </a:rPr>
              <a:t>Updates</a:t>
            </a:r>
            <a:r>
              <a:rPr lang="es-GT" sz="3200" dirty="0">
                <a:latin typeface="Lato"/>
              </a:rPr>
              <a:t>)</a:t>
            </a:r>
          </a:p>
        </p:txBody>
      </p:sp>
      <p:sp>
        <p:nvSpPr>
          <p:cNvPr id="69" name="TextBox 68">
            <a:extLst>
              <a:ext uri="{FF2B5EF4-FFF2-40B4-BE49-F238E27FC236}">
                <a16:creationId xmlns="" xmlns:a16="http://schemas.microsoft.com/office/drawing/2014/main" id="{3CDCB062-DC7B-40D3-AC1F-FFCA8174D110}"/>
              </a:ext>
            </a:extLst>
          </p:cNvPr>
          <p:cNvSpPr txBox="1"/>
          <p:nvPr/>
        </p:nvSpPr>
        <p:spPr>
          <a:xfrm>
            <a:off x="15018267" y="5422889"/>
            <a:ext cx="7267106" cy="1569660"/>
          </a:xfrm>
          <a:prstGeom prst="rect">
            <a:avLst/>
          </a:prstGeom>
          <a:noFill/>
        </p:spPr>
        <p:txBody>
          <a:bodyPr wrap="square" rtlCol="0">
            <a:spAutoFit/>
          </a:bodyPr>
          <a:lstStyle/>
          <a:p>
            <a:pPr algn="r"/>
            <a:r>
              <a:rPr lang="es-GT" sz="3200" dirty="0">
                <a:latin typeface="Lato"/>
              </a:rPr>
              <a:t>**Características </a:t>
            </a:r>
            <a:r>
              <a:rPr lang="es-GT" sz="3200" dirty="0" err="1">
                <a:latin typeface="Lato"/>
              </a:rPr>
              <a:t>Onpremise</a:t>
            </a:r>
            <a:r>
              <a:rPr lang="es-GT" sz="3200" dirty="0">
                <a:latin typeface="Lato"/>
              </a:rPr>
              <a:t> </a:t>
            </a:r>
            <a:r>
              <a:rPr lang="es-GT" sz="3200" b="1" dirty="0">
                <a:latin typeface="Lato"/>
              </a:rPr>
              <a:t>Limitadas</a:t>
            </a:r>
            <a:r>
              <a:rPr lang="es-GT" sz="3200" dirty="0">
                <a:latin typeface="Lato"/>
              </a:rPr>
              <a:t> (No SS Integración , </a:t>
            </a:r>
            <a:r>
              <a:rPr lang="es-GT" sz="3200" dirty="0" err="1">
                <a:latin typeface="Lato"/>
              </a:rPr>
              <a:t>Reportin</a:t>
            </a:r>
            <a:r>
              <a:rPr lang="es-GT" sz="3200" dirty="0">
                <a:latin typeface="Lato"/>
              </a:rPr>
              <a:t> , </a:t>
            </a:r>
            <a:r>
              <a:rPr lang="es-GT" sz="3200" dirty="0" err="1">
                <a:latin typeface="Lato"/>
              </a:rPr>
              <a:t>Analisys</a:t>
            </a:r>
            <a:r>
              <a:rPr lang="es-GT" sz="3200" dirty="0">
                <a:latin typeface="Lato"/>
              </a:rPr>
              <a:t> </a:t>
            </a:r>
            <a:r>
              <a:rPr lang="es-GT" sz="3200" dirty="0" err="1">
                <a:latin typeface="Lato"/>
              </a:rPr>
              <a:t>Services</a:t>
            </a:r>
            <a:r>
              <a:rPr lang="es-GT" sz="3200" dirty="0">
                <a:latin typeface="Lato"/>
              </a:rPr>
              <a:t>, SQL </a:t>
            </a:r>
            <a:r>
              <a:rPr lang="es-GT" sz="3200" dirty="0" err="1">
                <a:latin typeface="Lato"/>
              </a:rPr>
              <a:t>Agent</a:t>
            </a:r>
            <a:r>
              <a:rPr lang="es-GT" sz="3200" dirty="0">
                <a:latin typeface="Lato"/>
              </a:rPr>
              <a:t>, </a:t>
            </a:r>
            <a:r>
              <a:rPr lang="es-GT" sz="3200" b="1" dirty="0" err="1">
                <a:latin typeface="Lato"/>
              </a:rPr>
              <a:t>linked</a:t>
            </a:r>
            <a:r>
              <a:rPr lang="es-GT" sz="3200" b="1" dirty="0">
                <a:latin typeface="Lato"/>
              </a:rPr>
              <a:t> Servers</a:t>
            </a:r>
            <a:r>
              <a:rPr lang="es-GT" sz="3200" dirty="0">
                <a:latin typeface="Lato"/>
              </a:rPr>
              <a:t>)</a:t>
            </a:r>
          </a:p>
        </p:txBody>
      </p:sp>
      <p:sp>
        <p:nvSpPr>
          <p:cNvPr id="70" name="TextBox 69">
            <a:extLst>
              <a:ext uri="{FF2B5EF4-FFF2-40B4-BE49-F238E27FC236}">
                <a16:creationId xmlns="" xmlns:a16="http://schemas.microsoft.com/office/drawing/2014/main" id="{3EDB87B5-0F18-449F-9F9E-92692CED9F46}"/>
              </a:ext>
            </a:extLst>
          </p:cNvPr>
          <p:cNvSpPr txBox="1"/>
          <p:nvPr/>
        </p:nvSpPr>
        <p:spPr>
          <a:xfrm>
            <a:off x="15509271" y="7458981"/>
            <a:ext cx="6568957" cy="1077218"/>
          </a:xfrm>
          <a:prstGeom prst="rect">
            <a:avLst/>
          </a:prstGeom>
          <a:noFill/>
        </p:spPr>
        <p:txBody>
          <a:bodyPr wrap="square" rtlCol="0">
            <a:spAutoFit/>
          </a:bodyPr>
          <a:lstStyle/>
          <a:p>
            <a:pPr algn="r"/>
            <a:r>
              <a:rPr lang="es-GT" sz="3200" dirty="0">
                <a:latin typeface="Lato"/>
              </a:rPr>
              <a:t>Versión mas reciente de SQL basado en Edición Enterprise</a:t>
            </a:r>
          </a:p>
        </p:txBody>
      </p:sp>
      <p:sp>
        <p:nvSpPr>
          <p:cNvPr id="71" name="Oval 70">
            <a:extLst>
              <a:ext uri="{FF2B5EF4-FFF2-40B4-BE49-F238E27FC236}">
                <a16:creationId xmlns="" xmlns:a16="http://schemas.microsoft.com/office/drawing/2014/main" id="{4688EA84-D198-4EFD-BE93-B2723CF59254}"/>
              </a:ext>
            </a:extLst>
          </p:cNvPr>
          <p:cNvSpPr/>
          <p:nvPr/>
        </p:nvSpPr>
        <p:spPr>
          <a:xfrm>
            <a:off x="22502026" y="9362546"/>
            <a:ext cx="945247" cy="945495"/>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2" name="TextBox 71">
            <a:extLst>
              <a:ext uri="{FF2B5EF4-FFF2-40B4-BE49-F238E27FC236}">
                <a16:creationId xmlns="" xmlns:a16="http://schemas.microsoft.com/office/drawing/2014/main" id="{6330519E-AB60-4213-9159-047B9C70FE59}"/>
              </a:ext>
            </a:extLst>
          </p:cNvPr>
          <p:cNvSpPr txBox="1"/>
          <p:nvPr/>
        </p:nvSpPr>
        <p:spPr>
          <a:xfrm>
            <a:off x="15538214" y="9157630"/>
            <a:ext cx="6568957" cy="1569660"/>
          </a:xfrm>
          <a:prstGeom prst="rect">
            <a:avLst/>
          </a:prstGeom>
          <a:noFill/>
        </p:spPr>
        <p:txBody>
          <a:bodyPr wrap="square" rtlCol="0">
            <a:spAutoFit/>
          </a:bodyPr>
          <a:lstStyle/>
          <a:p>
            <a:pPr algn="r"/>
            <a:r>
              <a:rPr lang="es-GT" sz="3200" dirty="0">
                <a:latin typeface="Lato"/>
              </a:rPr>
              <a:t>Diferentes Tamaños de Base de datos: </a:t>
            </a:r>
            <a:r>
              <a:rPr lang="es-GT" sz="3200" b="1" dirty="0">
                <a:latin typeface="Lato"/>
              </a:rPr>
              <a:t>Basic</a:t>
            </a:r>
            <a:r>
              <a:rPr lang="es-GT" sz="3200" dirty="0">
                <a:latin typeface="Lato"/>
              </a:rPr>
              <a:t> (2G, 5tps)  hasta Premium (1TB,  </a:t>
            </a:r>
            <a:r>
              <a:rPr lang="es-GT" sz="3200" b="1" dirty="0">
                <a:latin typeface="Lato"/>
              </a:rPr>
              <a:t>1761</a:t>
            </a:r>
            <a:r>
              <a:rPr lang="es-GT" sz="3200" dirty="0">
                <a:latin typeface="Lato"/>
              </a:rPr>
              <a:t> </a:t>
            </a:r>
            <a:r>
              <a:rPr lang="es-GT" sz="3200" dirty="0" err="1">
                <a:latin typeface="Lato"/>
              </a:rPr>
              <a:t>tps</a:t>
            </a:r>
            <a:r>
              <a:rPr lang="es-GT" sz="3200" dirty="0">
                <a:latin typeface="Lato"/>
              </a:rPr>
              <a:t>)</a:t>
            </a:r>
          </a:p>
        </p:txBody>
      </p:sp>
      <p:sp>
        <p:nvSpPr>
          <p:cNvPr id="73" name="Oval 72">
            <a:extLst>
              <a:ext uri="{FF2B5EF4-FFF2-40B4-BE49-F238E27FC236}">
                <a16:creationId xmlns="" xmlns:a16="http://schemas.microsoft.com/office/drawing/2014/main" id="{908091C5-AB85-4415-AF88-AA300DA4DC31}"/>
              </a:ext>
            </a:extLst>
          </p:cNvPr>
          <p:cNvSpPr/>
          <p:nvPr/>
        </p:nvSpPr>
        <p:spPr>
          <a:xfrm>
            <a:off x="22527827" y="11287301"/>
            <a:ext cx="945247" cy="945495"/>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4" name="TextBox 73">
            <a:extLst>
              <a:ext uri="{FF2B5EF4-FFF2-40B4-BE49-F238E27FC236}">
                <a16:creationId xmlns="" xmlns:a16="http://schemas.microsoft.com/office/drawing/2014/main" id="{11DACCBA-7BD4-4183-A5BB-258235050D1D}"/>
              </a:ext>
            </a:extLst>
          </p:cNvPr>
          <p:cNvSpPr txBox="1"/>
          <p:nvPr/>
        </p:nvSpPr>
        <p:spPr>
          <a:xfrm>
            <a:off x="15716416" y="11618570"/>
            <a:ext cx="6568957" cy="584775"/>
          </a:xfrm>
          <a:prstGeom prst="rect">
            <a:avLst/>
          </a:prstGeom>
          <a:noFill/>
        </p:spPr>
        <p:txBody>
          <a:bodyPr wrap="square" rtlCol="0">
            <a:spAutoFit/>
          </a:bodyPr>
          <a:lstStyle/>
          <a:p>
            <a:pPr algn="r"/>
            <a:r>
              <a:rPr lang="es-GT" sz="3200" dirty="0">
                <a:latin typeface="Lato"/>
              </a:rPr>
              <a:t>Disponibilidad 99.99%</a:t>
            </a:r>
          </a:p>
        </p:txBody>
      </p:sp>
      <p:sp>
        <p:nvSpPr>
          <p:cNvPr id="3" name="Rectangle 2">
            <a:extLst>
              <a:ext uri="{FF2B5EF4-FFF2-40B4-BE49-F238E27FC236}">
                <a16:creationId xmlns="" xmlns:a16="http://schemas.microsoft.com/office/drawing/2014/main" id="{8DDD4570-0E19-4C2E-A739-A62B27A33292}"/>
              </a:ext>
            </a:extLst>
          </p:cNvPr>
          <p:cNvSpPr/>
          <p:nvPr/>
        </p:nvSpPr>
        <p:spPr>
          <a:xfrm rot="20516543">
            <a:off x="837011" y="5348578"/>
            <a:ext cx="7564411" cy="3629637"/>
          </a:xfrm>
          <a:prstGeom prst="rect">
            <a:avLst/>
          </a:prstGeom>
          <a:solidFill>
            <a:srgbClr val="010E1A">
              <a:alpha val="7098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s-GT" dirty="0"/>
              <a:t>Aplicaciones existentes que requieren una rápida migración a la nube con mínimos cambios o ninguno</a:t>
            </a:r>
          </a:p>
          <a:p>
            <a:pPr algn="ctr"/>
            <a:endParaRPr lang="es-GT" b="1" dirty="0"/>
          </a:p>
          <a:p>
            <a:pPr algn="ctr"/>
            <a:r>
              <a:rPr lang="es-GT" dirty="0"/>
              <a:t>Necesiten todas las funcionalidades de una instalación </a:t>
            </a:r>
            <a:r>
              <a:rPr lang="es-GT" dirty="0" err="1"/>
              <a:t>on</a:t>
            </a:r>
            <a:r>
              <a:rPr lang="es-GT" dirty="0"/>
              <a:t> </a:t>
            </a:r>
            <a:r>
              <a:rPr lang="es-GT" dirty="0" err="1"/>
              <a:t>Premise</a:t>
            </a:r>
            <a:r>
              <a:rPr lang="es-GT" dirty="0"/>
              <a:t>.</a:t>
            </a:r>
            <a:endParaRPr lang="es-GT" b="1" dirty="0"/>
          </a:p>
        </p:txBody>
      </p:sp>
      <p:sp>
        <p:nvSpPr>
          <p:cNvPr id="37" name="Rectangle 36">
            <a:extLst>
              <a:ext uri="{FF2B5EF4-FFF2-40B4-BE49-F238E27FC236}">
                <a16:creationId xmlns="" xmlns:a16="http://schemas.microsoft.com/office/drawing/2014/main" id="{7CF485B1-8BCC-43DE-8739-793427FA0014}"/>
              </a:ext>
            </a:extLst>
          </p:cNvPr>
          <p:cNvSpPr/>
          <p:nvPr/>
        </p:nvSpPr>
        <p:spPr>
          <a:xfrm rot="20516543">
            <a:off x="15776060" y="5341238"/>
            <a:ext cx="7564411" cy="3142144"/>
          </a:xfrm>
          <a:prstGeom prst="rect">
            <a:avLst/>
          </a:prstGeom>
          <a:solidFill>
            <a:srgbClr val="010E1A">
              <a:alpha val="7098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s-GT" b="1" dirty="0"/>
              <a:t>Nuevas aplicaciones diseñadas para la nube</a:t>
            </a:r>
          </a:p>
        </p:txBody>
      </p:sp>
    </p:spTree>
    <p:extLst>
      <p:ext uri="{BB962C8B-B14F-4D97-AF65-F5344CB8AC3E}">
        <p14:creationId xmlns:p14="http://schemas.microsoft.com/office/powerpoint/2010/main" val="22233232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 xmlns:a16="http://schemas.microsoft.com/office/drawing/2014/main" id="{6BDE5928-5733-4EE6-AFE2-4E0D52C879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02843" y="2944627"/>
            <a:ext cx="17230725" cy="4926911"/>
          </a:xfrm>
          <a:prstGeom prst="rect">
            <a:avLst/>
          </a:prstGeom>
        </p:spPr>
      </p:pic>
      <p:grpSp>
        <p:nvGrpSpPr>
          <p:cNvPr id="32" name="Group 31">
            <a:extLst>
              <a:ext uri="{FF2B5EF4-FFF2-40B4-BE49-F238E27FC236}">
                <a16:creationId xmlns="" xmlns:a16="http://schemas.microsoft.com/office/drawing/2014/main" id="{64E03CC1-1377-4FEB-AADC-C6BC386D2155}"/>
              </a:ext>
            </a:extLst>
          </p:cNvPr>
          <p:cNvGrpSpPr>
            <a:grpSpLocks/>
          </p:cNvGrpSpPr>
          <p:nvPr/>
        </p:nvGrpSpPr>
        <p:grpSpPr bwMode="auto">
          <a:xfrm>
            <a:off x="11449844" y="2019844"/>
            <a:ext cx="1477962" cy="258763"/>
            <a:chOff x="1703388" y="2006913"/>
            <a:chExt cx="1478230" cy="258682"/>
          </a:xfrm>
        </p:grpSpPr>
        <p:sp>
          <p:nvSpPr>
            <p:cNvPr id="36" name="Oval 35">
              <a:extLst>
                <a:ext uri="{FF2B5EF4-FFF2-40B4-BE49-F238E27FC236}">
                  <a16:creationId xmlns="" xmlns:a16="http://schemas.microsoft.com/office/drawing/2014/main" id="{FFAA700C-B82A-43B2-8CD7-5522C4C63CD6}"/>
                </a:ext>
              </a:extLst>
            </p:cNvPr>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37" name="Oval 36">
              <a:extLst>
                <a:ext uri="{FF2B5EF4-FFF2-40B4-BE49-F238E27FC236}">
                  <a16:creationId xmlns="" xmlns:a16="http://schemas.microsoft.com/office/drawing/2014/main" id="{EB9998E0-8C3D-49EA-BA10-8245B860F9B5}"/>
                </a:ext>
              </a:extLst>
            </p:cNvPr>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38" name="Oval 37">
              <a:extLst>
                <a:ext uri="{FF2B5EF4-FFF2-40B4-BE49-F238E27FC236}">
                  <a16:creationId xmlns="" xmlns:a16="http://schemas.microsoft.com/office/drawing/2014/main" id="{CB5FE683-3E89-401E-BC87-3C3DF0039F51}"/>
                </a:ext>
              </a:extLst>
            </p:cNvPr>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39" name="Oval 38">
              <a:extLst>
                <a:ext uri="{FF2B5EF4-FFF2-40B4-BE49-F238E27FC236}">
                  <a16:creationId xmlns="" xmlns:a16="http://schemas.microsoft.com/office/drawing/2014/main" id="{595DEA3E-6274-466E-A591-BA4A198E7172}"/>
                </a:ext>
              </a:extLst>
            </p:cNvPr>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40" name="Oval 39">
              <a:extLst>
                <a:ext uri="{FF2B5EF4-FFF2-40B4-BE49-F238E27FC236}">
                  <a16:creationId xmlns="" xmlns:a16="http://schemas.microsoft.com/office/drawing/2014/main" id="{94AA1842-3CBE-4219-AFC4-9E8AA1BFC2D1}"/>
                </a:ext>
              </a:extLst>
            </p:cNvPr>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53" name="TextBox 72">
            <a:extLst>
              <a:ext uri="{FF2B5EF4-FFF2-40B4-BE49-F238E27FC236}">
                <a16:creationId xmlns="" xmlns:a16="http://schemas.microsoft.com/office/drawing/2014/main" id="{C3BDA03F-7BF4-4272-B11D-695F297C6F0C}"/>
              </a:ext>
            </a:extLst>
          </p:cNvPr>
          <p:cNvSpPr txBox="1">
            <a:spLocks noChangeArrowheads="1"/>
          </p:cNvSpPr>
          <p:nvPr/>
        </p:nvSpPr>
        <p:spPr bwMode="auto">
          <a:xfrm>
            <a:off x="7502919" y="913302"/>
            <a:ext cx="9395072"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s-GT" sz="6600" b="1" dirty="0"/>
              <a:t>Opciones</a:t>
            </a:r>
            <a:r>
              <a:rPr lang="es-GT" sz="6600" dirty="0"/>
              <a:t>  de </a:t>
            </a:r>
            <a:r>
              <a:rPr lang="en-US" sz="6600" b="1" dirty="0">
                <a:latin typeface="Lato Regular" charset="0"/>
                <a:cs typeface="Lato Regular" charset="0"/>
              </a:rPr>
              <a:t>Azure SQL</a:t>
            </a:r>
          </a:p>
        </p:txBody>
      </p:sp>
      <p:sp>
        <p:nvSpPr>
          <p:cNvPr id="14" name="TextBox 13">
            <a:extLst>
              <a:ext uri="{FF2B5EF4-FFF2-40B4-BE49-F238E27FC236}">
                <a16:creationId xmlns="" xmlns:a16="http://schemas.microsoft.com/office/drawing/2014/main" id="{F96C141F-1D20-4E99-80CB-410CD225393E}"/>
              </a:ext>
            </a:extLst>
          </p:cNvPr>
          <p:cNvSpPr txBox="1"/>
          <p:nvPr/>
        </p:nvSpPr>
        <p:spPr>
          <a:xfrm>
            <a:off x="10149070" y="8232217"/>
            <a:ext cx="4767080" cy="4524315"/>
          </a:xfrm>
          <a:prstGeom prst="rect">
            <a:avLst/>
          </a:prstGeom>
          <a:noFill/>
        </p:spPr>
        <p:txBody>
          <a:bodyPr wrap="square" rtlCol="0">
            <a:spAutoFit/>
          </a:bodyPr>
          <a:lstStyle/>
          <a:p>
            <a:r>
              <a:rPr lang="es-GT" dirty="0">
                <a:latin typeface="Lato"/>
              </a:rPr>
              <a:t>base de datos aisladas. Esta optimizada para el desarrollo de las nuevas aplicaciones modernas procedentes de la nube.</a:t>
            </a:r>
          </a:p>
        </p:txBody>
      </p:sp>
      <p:sp>
        <p:nvSpPr>
          <p:cNvPr id="15" name="TextBox 14">
            <a:extLst>
              <a:ext uri="{FF2B5EF4-FFF2-40B4-BE49-F238E27FC236}">
                <a16:creationId xmlns="" xmlns:a16="http://schemas.microsoft.com/office/drawing/2014/main" id="{31410663-FB7A-465A-BB82-31D4D7F96666}"/>
              </a:ext>
            </a:extLst>
          </p:cNvPr>
          <p:cNvSpPr txBox="1"/>
          <p:nvPr/>
        </p:nvSpPr>
        <p:spPr>
          <a:xfrm>
            <a:off x="16034847" y="8225850"/>
            <a:ext cx="5310678" cy="2308324"/>
          </a:xfrm>
          <a:prstGeom prst="rect">
            <a:avLst/>
          </a:prstGeom>
          <a:noFill/>
        </p:spPr>
        <p:txBody>
          <a:bodyPr wrap="square" rtlCol="0">
            <a:spAutoFit/>
          </a:bodyPr>
          <a:lstStyle/>
          <a:p>
            <a:r>
              <a:rPr lang="es-GT" dirty="0">
                <a:latin typeface="Lato"/>
              </a:rPr>
              <a:t>Colección de bases de datos con un conjunto compartido de recursos administrados.</a:t>
            </a:r>
          </a:p>
        </p:txBody>
      </p:sp>
      <p:sp>
        <p:nvSpPr>
          <p:cNvPr id="16" name="TextBox 15">
            <a:extLst>
              <a:ext uri="{FF2B5EF4-FFF2-40B4-BE49-F238E27FC236}">
                <a16:creationId xmlns="" xmlns:a16="http://schemas.microsoft.com/office/drawing/2014/main" id="{962FF859-2C91-4C47-ADEC-6CF3E6725705}"/>
              </a:ext>
            </a:extLst>
          </p:cNvPr>
          <p:cNvSpPr txBox="1"/>
          <p:nvPr/>
        </p:nvSpPr>
        <p:spPr>
          <a:xfrm>
            <a:off x="2045493" y="8537559"/>
            <a:ext cx="6743701" cy="3970318"/>
          </a:xfrm>
          <a:prstGeom prst="rect">
            <a:avLst/>
          </a:prstGeom>
          <a:noFill/>
        </p:spPr>
        <p:txBody>
          <a:bodyPr wrap="square" rtlCol="0">
            <a:spAutoFit/>
          </a:bodyPr>
          <a:lstStyle/>
          <a:p>
            <a:r>
              <a:rPr lang="es-GT" dirty="0">
                <a:latin typeface="Lato"/>
              </a:rPr>
              <a:t>** Esta opción proporciona todas las ventajas de PaaS de Azure SQL </a:t>
            </a:r>
            <a:r>
              <a:rPr lang="es-GT" dirty="0" err="1">
                <a:latin typeface="Lato"/>
              </a:rPr>
              <a:t>Database</a:t>
            </a:r>
            <a:r>
              <a:rPr lang="es-GT" dirty="0">
                <a:latin typeface="Lato"/>
              </a:rPr>
              <a:t>, pero incluye funcionalidades que anteriormente solo estaban disponibles en las máquinas virtuales de SQL.</a:t>
            </a:r>
          </a:p>
        </p:txBody>
      </p:sp>
      <p:pic>
        <p:nvPicPr>
          <p:cNvPr id="54" name="Graphic 53">
            <a:extLst>
              <a:ext uri="{FF2B5EF4-FFF2-40B4-BE49-F238E27FC236}">
                <a16:creationId xmlns="" xmlns:a16="http://schemas.microsoft.com/office/drawing/2014/main" id="{436F262A-3BB2-4FB6-AE82-B5A820D8544B}"/>
              </a:ext>
            </a:extLst>
          </p:cNvPr>
          <p:cNvPicPr>
            <a:picLocks noChangeAspect="1"/>
          </p:cNvPicPr>
          <p:nvPr/>
        </p:nvPicPr>
        <p:blipFill>
          <a:blip r:embed="rId3">
            <a:extLst>
              <a:ext uri="{96DAC541-7B7A-43D3-8B79-37D633B846F1}">
                <asvg:svgBlip xmlns="" xmlns:asvg="http://schemas.microsoft.com/office/drawing/2016/SVG/main" r:embed="rId4"/>
              </a:ext>
            </a:extLst>
          </a:blip>
          <a:stretch>
            <a:fillRect/>
          </a:stretch>
        </p:blipFill>
        <p:spPr>
          <a:xfrm>
            <a:off x="20318160" y="2590315"/>
            <a:ext cx="2054729" cy="1712276"/>
          </a:xfrm>
          <a:prstGeom prst="rect">
            <a:avLst/>
          </a:prstGeom>
        </p:spPr>
      </p:pic>
    </p:spTree>
    <p:extLst>
      <p:ext uri="{BB962C8B-B14F-4D97-AF65-F5344CB8AC3E}">
        <p14:creationId xmlns:p14="http://schemas.microsoft.com/office/powerpoint/2010/main" val="419775742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descr="A picture containing food&#10;&#10;Description automatically generated">
            <a:extLst>
              <a:ext uri="{FF2B5EF4-FFF2-40B4-BE49-F238E27FC236}">
                <a16:creationId xmlns:a16="http://schemas.microsoft.com/office/drawing/2014/main" xmlns="" id="{C662777F-1AA0-4998-8D14-BC116AEB9029}"/>
              </a:ext>
            </a:extLst>
          </p:cNvPr>
          <p:cNvPicPr>
            <a:picLocks noChangeAspect="1"/>
          </p:cNvPicPr>
          <p:nvPr/>
        </p:nvPicPr>
        <p:blipFill>
          <a:blip r:embed="rId2">
            <a:alphaModFix amt="10000"/>
            <a:extLst>
              <a:ext uri="{28A0092B-C50C-407E-A947-70E740481C1C}">
                <a14:useLocalDpi xmlns:a14="http://schemas.microsoft.com/office/drawing/2010/main" val="0"/>
              </a:ext>
            </a:extLst>
          </a:blip>
          <a:stretch>
            <a:fillRect/>
          </a:stretch>
        </p:blipFill>
        <p:spPr>
          <a:xfrm>
            <a:off x="1981564" y="-406082"/>
            <a:ext cx="21377012" cy="16612701"/>
          </a:xfrm>
          <a:prstGeom prst="rect">
            <a:avLst/>
          </a:prstGeom>
        </p:spPr>
      </p:pic>
      <p:sp>
        <p:nvSpPr>
          <p:cNvPr id="8" name="Rectangle 7">
            <a:extLst>
              <a:ext uri="{FF2B5EF4-FFF2-40B4-BE49-F238E27FC236}">
                <a16:creationId xmlns:a16="http://schemas.microsoft.com/office/drawing/2014/main" xmlns="" id="{E04C7DD3-6ECB-46DB-B068-D39E65DE42D5}"/>
              </a:ext>
            </a:extLst>
          </p:cNvPr>
          <p:cNvSpPr/>
          <p:nvPr/>
        </p:nvSpPr>
        <p:spPr>
          <a:xfrm>
            <a:off x="3" y="1787"/>
            <a:ext cx="24377648" cy="2491349"/>
          </a:xfrm>
          <a:prstGeom prst="rect">
            <a:avLst/>
          </a:prstGeom>
          <a:solidFill>
            <a:schemeClr val="bg1">
              <a:lumMod val="8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r" defTabSz="914171">
              <a:defRPr/>
            </a:pPr>
            <a:r>
              <a:rPr lang="en-US" sz="2399" b="1" dirty="0">
                <a:solidFill>
                  <a:schemeClr val="bg1">
                    <a:lumMod val="65000"/>
                  </a:schemeClr>
                </a:solidFill>
                <a:latin typeface="Consolas" panose="020B0609020204030204" pitchFamily="49" charset="0"/>
              </a:rPr>
              <a:t>	</a:t>
            </a:r>
            <a:r>
              <a:rPr lang="en-US" sz="2199" b="1" dirty="0">
                <a:solidFill>
                  <a:schemeClr val="bg1">
                    <a:lumMod val="65000"/>
                  </a:schemeClr>
                </a:solidFill>
                <a:latin typeface="Consolas" panose="020B0609020204030204" pitchFamily="49" charset="0"/>
              </a:rPr>
              <a:t>	</a:t>
            </a:r>
          </a:p>
        </p:txBody>
      </p:sp>
      <p:pic>
        <p:nvPicPr>
          <p:cNvPr id="1029" name="Picture 5">
            <a:extLst>
              <a:ext uri="{FF2B5EF4-FFF2-40B4-BE49-F238E27FC236}">
                <a16:creationId xmlns:a16="http://schemas.microsoft.com/office/drawing/2014/main" xmlns="" id="{EA55EF01-BF5B-4F2A-8641-ABDF937D1D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42645" y="33542"/>
            <a:ext cx="2494770" cy="2309786"/>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picture containing food, plate&#10;&#10;Description automatically generated">
            <a:extLst>
              <a:ext uri="{FF2B5EF4-FFF2-40B4-BE49-F238E27FC236}">
                <a16:creationId xmlns:a16="http://schemas.microsoft.com/office/drawing/2014/main" xmlns="" id="{A0234794-8E93-42B0-AC4C-EDA251919BE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0666" y="144530"/>
            <a:ext cx="4860874" cy="2246869"/>
          </a:xfrm>
          <a:prstGeom prst="rect">
            <a:avLst/>
          </a:prstGeom>
        </p:spPr>
      </p:pic>
      <p:pic>
        <p:nvPicPr>
          <p:cNvPr id="11" name="Picture 10" descr="A close up of a logo&#10;&#10;Description automatically generated">
            <a:extLst>
              <a:ext uri="{FF2B5EF4-FFF2-40B4-BE49-F238E27FC236}">
                <a16:creationId xmlns:a16="http://schemas.microsoft.com/office/drawing/2014/main" xmlns="" id="{FCDEB374-6304-4693-A78B-D5932297A18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51540" y="6844054"/>
            <a:ext cx="4303139" cy="4303139"/>
          </a:xfrm>
          <a:prstGeom prst="rect">
            <a:avLst/>
          </a:prstGeom>
        </p:spPr>
      </p:pic>
      <p:pic>
        <p:nvPicPr>
          <p:cNvPr id="13" name="Picture 12" descr="A close up of a sign&#10;&#10;Description automatically generated">
            <a:extLst>
              <a:ext uri="{FF2B5EF4-FFF2-40B4-BE49-F238E27FC236}">
                <a16:creationId xmlns:a16="http://schemas.microsoft.com/office/drawing/2014/main" xmlns="" id="{776D6CC9-20A2-4261-8275-DCE8D56A599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397383" y="5573575"/>
            <a:ext cx="5009243" cy="2887914"/>
          </a:xfrm>
          <a:prstGeom prst="rect">
            <a:avLst/>
          </a:prstGeom>
        </p:spPr>
      </p:pic>
      <p:pic>
        <p:nvPicPr>
          <p:cNvPr id="16" name="Picture 15" descr="A picture containing drawing&#10;&#10;Description automatically generated">
            <a:extLst>
              <a:ext uri="{FF2B5EF4-FFF2-40B4-BE49-F238E27FC236}">
                <a16:creationId xmlns:a16="http://schemas.microsoft.com/office/drawing/2014/main" xmlns="" id="{D8F01255-68EA-4BA4-966B-529CC9A9F8A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7226278" y="4765263"/>
            <a:ext cx="6052026" cy="1783543"/>
          </a:xfrm>
          <a:prstGeom prst="rect">
            <a:avLst/>
          </a:prstGeom>
        </p:spPr>
      </p:pic>
      <p:pic>
        <p:nvPicPr>
          <p:cNvPr id="18" name="Picture 17" descr="A close up of a sign&#10;&#10;Description automatically generated">
            <a:extLst>
              <a:ext uri="{FF2B5EF4-FFF2-40B4-BE49-F238E27FC236}">
                <a16:creationId xmlns:a16="http://schemas.microsoft.com/office/drawing/2014/main" xmlns="" id="{CCCDB6D5-3B6E-4117-A06A-7AD092ABFE5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751921" y="4705202"/>
            <a:ext cx="3926003" cy="3033732"/>
          </a:xfrm>
          <a:prstGeom prst="rect">
            <a:avLst/>
          </a:prstGeom>
        </p:spPr>
      </p:pic>
      <p:pic>
        <p:nvPicPr>
          <p:cNvPr id="20" name="Picture 19" descr="A picture containing clock&#10;&#10;Description automatically generated">
            <a:extLst>
              <a:ext uri="{FF2B5EF4-FFF2-40B4-BE49-F238E27FC236}">
                <a16:creationId xmlns:a16="http://schemas.microsoft.com/office/drawing/2014/main" xmlns="" id="{22D56545-DA11-4FF7-A7DC-F151E917F18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5309642" y="10587610"/>
            <a:ext cx="6455546" cy="2122021"/>
          </a:xfrm>
          <a:prstGeom prst="rect">
            <a:avLst/>
          </a:prstGeom>
        </p:spPr>
      </p:pic>
      <p:pic>
        <p:nvPicPr>
          <p:cNvPr id="24" name="Picture 23" descr="A picture containing drawing&#10;&#10;Description automatically generated">
            <a:extLst>
              <a:ext uri="{FF2B5EF4-FFF2-40B4-BE49-F238E27FC236}">
                <a16:creationId xmlns:a16="http://schemas.microsoft.com/office/drawing/2014/main" xmlns="" id="{21745A59-D16E-4BF8-9CDD-F0D8CBC5235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8928" y="9716303"/>
            <a:ext cx="5658996" cy="3582459"/>
          </a:xfrm>
          <a:prstGeom prst="rect">
            <a:avLst/>
          </a:prstGeom>
        </p:spPr>
      </p:pic>
      <p:sp>
        <p:nvSpPr>
          <p:cNvPr id="26" name="Rectangle 25">
            <a:extLst>
              <a:ext uri="{FF2B5EF4-FFF2-40B4-BE49-F238E27FC236}">
                <a16:creationId xmlns:a16="http://schemas.microsoft.com/office/drawing/2014/main" xmlns="" id="{5C4B6E97-554F-4479-AC1E-73B6CBA5DED5}"/>
              </a:ext>
            </a:extLst>
          </p:cNvPr>
          <p:cNvSpPr/>
          <p:nvPr/>
        </p:nvSpPr>
        <p:spPr>
          <a:xfrm>
            <a:off x="3229542" y="2493137"/>
            <a:ext cx="16335683" cy="1323119"/>
          </a:xfrm>
          <a:prstGeom prst="rect">
            <a:avLst/>
          </a:prstGeom>
        </p:spPr>
        <p:txBody>
          <a:bodyPr wrap="square">
            <a:spAutoFit/>
          </a:bodyPr>
          <a:lstStyle/>
          <a:p>
            <a:pPr algn="ctr"/>
            <a:r>
              <a:rPr lang="en-US" sz="7998" b="1" dirty="0"/>
              <a:t>Gracias a </a:t>
            </a:r>
            <a:r>
              <a:rPr lang="en-US" sz="7998" b="1" dirty="0" err="1"/>
              <a:t>nuestros</a:t>
            </a:r>
            <a:r>
              <a:rPr lang="en-US" sz="7998" b="1" dirty="0"/>
              <a:t> </a:t>
            </a:r>
            <a:r>
              <a:rPr lang="en-US" sz="7998" b="1" dirty="0" err="1"/>
              <a:t>patrocinadores</a:t>
            </a:r>
            <a:endParaRPr lang="en-US" sz="7998" dirty="0"/>
          </a:p>
        </p:txBody>
      </p:sp>
      <p:pic>
        <p:nvPicPr>
          <p:cNvPr id="3" name="Picture 2">
            <a:extLst>
              <a:ext uri="{FF2B5EF4-FFF2-40B4-BE49-F238E27FC236}">
                <a16:creationId xmlns:a16="http://schemas.microsoft.com/office/drawing/2014/main" xmlns="" id="{44858082-F4EC-4357-ADD1-0B4F9D0F06BF}"/>
              </a:ext>
            </a:extLst>
          </p:cNvPr>
          <p:cNvPicPr>
            <a:picLocks noChangeAspect="1"/>
          </p:cNvPicPr>
          <p:nvPr/>
        </p:nvPicPr>
        <p:blipFill>
          <a:blip r:embed="rId11"/>
          <a:stretch>
            <a:fillRect/>
          </a:stretch>
        </p:blipFill>
        <p:spPr>
          <a:xfrm>
            <a:off x="18537417" y="437404"/>
            <a:ext cx="5150224" cy="1538973"/>
          </a:xfrm>
          <a:prstGeom prst="rect">
            <a:avLst/>
          </a:prstGeom>
        </p:spPr>
      </p:pic>
    </p:spTree>
    <p:extLst>
      <p:ext uri="{BB962C8B-B14F-4D97-AF65-F5344CB8AC3E}">
        <p14:creationId xmlns:p14="http://schemas.microsoft.com/office/powerpoint/2010/main" val="1912665084"/>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 xmlns:a16="http://schemas.microsoft.com/office/drawing/2014/main" id="{6BDE5928-5733-4EE6-AFE2-4E0D52C8799A}"/>
              </a:ext>
            </a:extLst>
          </p:cNvPr>
          <p:cNvPicPr>
            <a:picLocks noChangeAspect="1"/>
          </p:cNvPicPr>
          <p:nvPr/>
        </p:nvPicPr>
        <p:blipFill rotWithShape="1">
          <a:blip r:embed="rId2">
            <a:extLst>
              <a:ext uri="{28A0092B-C50C-407E-A947-70E740481C1C}">
                <a14:useLocalDpi xmlns:a14="http://schemas.microsoft.com/office/drawing/2010/main" val="0"/>
              </a:ext>
            </a:extLst>
          </a:blip>
          <a:srcRect l="34578" t="60726" r="-276" b="-5377"/>
          <a:stretch/>
        </p:blipFill>
        <p:spPr>
          <a:xfrm>
            <a:off x="8862787" y="3076068"/>
            <a:ext cx="6675343" cy="1297237"/>
          </a:xfrm>
          <a:prstGeom prst="rect">
            <a:avLst/>
          </a:prstGeom>
        </p:spPr>
      </p:pic>
      <p:grpSp>
        <p:nvGrpSpPr>
          <p:cNvPr id="32" name="Group 31">
            <a:extLst>
              <a:ext uri="{FF2B5EF4-FFF2-40B4-BE49-F238E27FC236}">
                <a16:creationId xmlns="" xmlns:a16="http://schemas.microsoft.com/office/drawing/2014/main" id="{64E03CC1-1377-4FEB-AADC-C6BC386D2155}"/>
              </a:ext>
            </a:extLst>
          </p:cNvPr>
          <p:cNvGrpSpPr>
            <a:grpSpLocks/>
          </p:cNvGrpSpPr>
          <p:nvPr/>
        </p:nvGrpSpPr>
        <p:grpSpPr bwMode="auto">
          <a:xfrm>
            <a:off x="11449844" y="2019844"/>
            <a:ext cx="1477962" cy="258763"/>
            <a:chOff x="1703388" y="2006913"/>
            <a:chExt cx="1478230" cy="258682"/>
          </a:xfrm>
        </p:grpSpPr>
        <p:sp>
          <p:nvSpPr>
            <p:cNvPr id="36" name="Oval 35">
              <a:extLst>
                <a:ext uri="{FF2B5EF4-FFF2-40B4-BE49-F238E27FC236}">
                  <a16:creationId xmlns="" xmlns:a16="http://schemas.microsoft.com/office/drawing/2014/main" id="{FFAA700C-B82A-43B2-8CD7-5522C4C63CD6}"/>
                </a:ext>
              </a:extLst>
            </p:cNvPr>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37" name="Oval 36">
              <a:extLst>
                <a:ext uri="{FF2B5EF4-FFF2-40B4-BE49-F238E27FC236}">
                  <a16:creationId xmlns="" xmlns:a16="http://schemas.microsoft.com/office/drawing/2014/main" id="{EB9998E0-8C3D-49EA-BA10-8245B860F9B5}"/>
                </a:ext>
              </a:extLst>
            </p:cNvPr>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38" name="Oval 37">
              <a:extLst>
                <a:ext uri="{FF2B5EF4-FFF2-40B4-BE49-F238E27FC236}">
                  <a16:creationId xmlns="" xmlns:a16="http://schemas.microsoft.com/office/drawing/2014/main" id="{CB5FE683-3E89-401E-BC87-3C3DF0039F51}"/>
                </a:ext>
              </a:extLst>
            </p:cNvPr>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39" name="Oval 38">
              <a:extLst>
                <a:ext uri="{FF2B5EF4-FFF2-40B4-BE49-F238E27FC236}">
                  <a16:creationId xmlns="" xmlns:a16="http://schemas.microsoft.com/office/drawing/2014/main" id="{595DEA3E-6274-466E-A591-BA4A198E7172}"/>
                </a:ext>
              </a:extLst>
            </p:cNvPr>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40" name="Oval 39">
              <a:extLst>
                <a:ext uri="{FF2B5EF4-FFF2-40B4-BE49-F238E27FC236}">
                  <a16:creationId xmlns="" xmlns:a16="http://schemas.microsoft.com/office/drawing/2014/main" id="{94AA1842-3CBE-4219-AFC4-9E8AA1BFC2D1}"/>
                </a:ext>
              </a:extLst>
            </p:cNvPr>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53" name="TextBox 72">
            <a:extLst>
              <a:ext uri="{FF2B5EF4-FFF2-40B4-BE49-F238E27FC236}">
                <a16:creationId xmlns="" xmlns:a16="http://schemas.microsoft.com/office/drawing/2014/main" id="{C3BDA03F-7BF4-4272-B11D-695F297C6F0C}"/>
              </a:ext>
            </a:extLst>
          </p:cNvPr>
          <p:cNvSpPr txBox="1">
            <a:spLocks noChangeArrowheads="1"/>
          </p:cNvSpPr>
          <p:nvPr/>
        </p:nvSpPr>
        <p:spPr bwMode="auto">
          <a:xfrm>
            <a:off x="8517624" y="913302"/>
            <a:ext cx="7365671"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s-GT" sz="6600" b="1" dirty="0"/>
              <a:t>Modelo de Precios</a:t>
            </a:r>
            <a:endParaRPr lang="en-US" sz="6600" b="1" dirty="0">
              <a:latin typeface="Lato Regular" charset="0"/>
              <a:cs typeface="Lato Regular" charset="0"/>
            </a:endParaRPr>
          </a:p>
        </p:txBody>
      </p:sp>
      <p:sp>
        <p:nvSpPr>
          <p:cNvPr id="2" name="TextBox 1">
            <a:extLst>
              <a:ext uri="{FF2B5EF4-FFF2-40B4-BE49-F238E27FC236}">
                <a16:creationId xmlns="" xmlns:a16="http://schemas.microsoft.com/office/drawing/2014/main" id="{D3BF369F-B1AA-42BA-81FC-0CA41AE37880}"/>
              </a:ext>
            </a:extLst>
          </p:cNvPr>
          <p:cNvSpPr txBox="1"/>
          <p:nvPr/>
        </p:nvSpPr>
        <p:spPr>
          <a:xfrm>
            <a:off x="6493668" y="4373305"/>
            <a:ext cx="11741151" cy="8556188"/>
          </a:xfrm>
          <a:prstGeom prst="rect">
            <a:avLst/>
          </a:prstGeom>
          <a:noFill/>
        </p:spPr>
        <p:txBody>
          <a:bodyPr wrap="square" rtlCol="0">
            <a:spAutoFit/>
          </a:bodyPr>
          <a:lstStyle/>
          <a:p>
            <a:r>
              <a:rPr lang="es-GT" sz="4000" b="1" dirty="0"/>
              <a:t>DTU,  </a:t>
            </a:r>
          </a:p>
          <a:p>
            <a:r>
              <a:rPr lang="es-GT" sz="3400" dirty="0">
                <a:latin typeface="Lato"/>
              </a:rPr>
              <a:t>	Medida combinada de CPU, memoria 	y 	tasas de reescritura,  s</a:t>
            </a:r>
            <a:r>
              <a:rPr lang="es-ES" altLang="es-GT" sz="3400" dirty="0">
                <a:latin typeface="Lato"/>
              </a:rPr>
              <a:t>e asigna un 	conjunto fijo 	de recursos a la base de 	datos o conjunto 	elástico a través de 	niveles de 	rendimiento: </a:t>
            </a:r>
            <a:r>
              <a:rPr lang="es-ES" altLang="es-GT" sz="3400" b="1" dirty="0">
                <a:latin typeface="Lato"/>
              </a:rPr>
              <a:t>Básico, Estándar y Premium </a:t>
            </a:r>
          </a:p>
          <a:p>
            <a:endParaRPr lang="es-GT" sz="4000" dirty="0"/>
          </a:p>
          <a:p>
            <a:r>
              <a:rPr lang="es-GT" sz="4000" b="1" dirty="0" err="1"/>
              <a:t>eDTU</a:t>
            </a:r>
            <a:r>
              <a:rPr lang="es-GT" sz="4000" b="1" dirty="0"/>
              <a:t>, </a:t>
            </a:r>
          </a:p>
          <a:p>
            <a:pPr lvl="0" defTabSz="914400" eaLnBrk="0" fontAlgn="base" hangingPunct="0">
              <a:spcBef>
                <a:spcPct val="0"/>
              </a:spcBef>
              <a:spcAft>
                <a:spcPct val="0"/>
              </a:spcAft>
            </a:pPr>
            <a:r>
              <a:rPr lang="es-ES" altLang="es-GT" dirty="0">
                <a:latin typeface="Lato" panose="020F0502020204030203"/>
              </a:rPr>
              <a:t>		modelo de recursos compartidos que permite 		una mayor eficiencia en la utilización de los 			recursos, ya que todas las bases de datos 			dentro de una agrupación elástica comparten 		recursos predefinidos dentro </a:t>
            </a:r>
          </a:p>
          <a:p>
            <a:endParaRPr lang="es-GT" sz="4000" b="1" dirty="0"/>
          </a:p>
          <a:p>
            <a:r>
              <a:rPr lang="es-GT" sz="4000" b="1" dirty="0"/>
              <a:t>	</a:t>
            </a:r>
            <a:r>
              <a:rPr lang="es-GT" sz="4000" dirty="0"/>
              <a:t> </a:t>
            </a:r>
            <a:endParaRPr lang="es-GT" sz="4000" b="1" dirty="0"/>
          </a:p>
        </p:txBody>
      </p:sp>
    </p:spTree>
    <p:extLst>
      <p:ext uri="{BB962C8B-B14F-4D97-AF65-F5344CB8AC3E}">
        <p14:creationId xmlns:p14="http://schemas.microsoft.com/office/powerpoint/2010/main" val="145829691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 xmlns:a16="http://schemas.microsoft.com/office/drawing/2014/main" id="{6BDE5928-5733-4EE6-AFE2-4E0D52C8799A}"/>
              </a:ext>
            </a:extLst>
          </p:cNvPr>
          <p:cNvPicPr>
            <a:picLocks noChangeAspect="1"/>
          </p:cNvPicPr>
          <p:nvPr/>
        </p:nvPicPr>
        <p:blipFill rotWithShape="1">
          <a:blip r:embed="rId2">
            <a:extLst>
              <a:ext uri="{28A0092B-C50C-407E-A947-70E740481C1C}">
                <a14:useLocalDpi xmlns:a14="http://schemas.microsoft.com/office/drawing/2010/main" val="0"/>
              </a:ext>
            </a:extLst>
          </a:blip>
          <a:srcRect l="34578" t="60726" r="-276" b="-5377"/>
          <a:stretch/>
        </p:blipFill>
        <p:spPr>
          <a:xfrm>
            <a:off x="16459200" y="2217668"/>
            <a:ext cx="6675343" cy="1297237"/>
          </a:xfrm>
          <a:prstGeom prst="rect">
            <a:avLst/>
          </a:prstGeom>
        </p:spPr>
      </p:pic>
      <p:grpSp>
        <p:nvGrpSpPr>
          <p:cNvPr id="32" name="Group 31">
            <a:extLst>
              <a:ext uri="{FF2B5EF4-FFF2-40B4-BE49-F238E27FC236}">
                <a16:creationId xmlns="" xmlns:a16="http://schemas.microsoft.com/office/drawing/2014/main" id="{64E03CC1-1377-4FEB-AADC-C6BC386D2155}"/>
              </a:ext>
            </a:extLst>
          </p:cNvPr>
          <p:cNvGrpSpPr>
            <a:grpSpLocks/>
          </p:cNvGrpSpPr>
          <p:nvPr/>
        </p:nvGrpSpPr>
        <p:grpSpPr bwMode="auto">
          <a:xfrm>
            <a:off x="11449844" y="2019844"/>
            <a:ext cx="1477962" cy="258763"/>
            <a:chOff x="1703388" y="2006913"/>
            <a:chExt cx="1478230" cy="258682"/>
          </a:xfrm>
        </p:grpSpPr>
        <p:sp>
          <p:nvSpPr>
            <p:cNvPr id="36" name="Oval 35">
              <a:extLst>
                <a:ext uri="{FF2B5EF4-FFF2-40B4-BE49-F238E27FC236}">
                  <a16:creationId xmlns="" xmlns:a16="http://schemas.microsoft.com/office/drawing/2014/main" id="{FFAA700C-B82A-43B2-8CD7-5522C4C63CD6}"/>
                </a:ext>
              </a:extLst>
            </p:cNvPr>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37" name="Oval 36">
              <a:extLst>
                <a:ext uri="{FF2B5EF4-FFF2-40B4-BE49-F238E27FC236}">
                  <a16:creationId xmlns="" xmlns:a16="http://schemas.microsoft.com/office/drawing/2014/main" id="{EB9998E0-8C3D-49EA-BA10-8245B860F9B5}"/>
                </a:ext>
              </a:extLst>
            </p:cNvPr>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38" name="Oval 37">
              <a:extLst>
                <a:ext uri="{FF2B5EF4-FFF2-40B4-BE49-F238E27FC236}">
                  <a16:creationId xmlns="" xmlns:a16="http://schemas.microsoft.com/office/drawing/2014/main" id="{CB5FE683-3E89-401E-BC87-3C3DF0039F51}"/>
                </a:ext>
              </a:extLst>
            </p:cNvPr>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39" name="Oval 38">
              <a:extLst>
                <a:ext uri="{FF2B5EF4-FFF2-40B4-BE49-F238E27FC236}">
                  <a16:creationId xmlns="" xmlns:a16="http://schemas.microsoft.com/office/drawing/2014/main" id="{595DEA3E-6274-466E-A591-BA4A198E7172}"/>
                </a:ext>
              </a:extLst>
            </p:cNvPr>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40" name="Oval 39">
              <a:extLst>
                <a:ext uri="{FF2B5EF4-FFF2-40B4-BE49-F238E27FC236}">
                  <a16:creationId xmlns="" xmlns:a16="http://schemas.microsoft.com/office/drawing/2014/main" id="{94AA1842-3CBE-4219-AFC4-9E8AA1BFC2D1}"/>
                </a:ext>
              </a:extLst>
            </p:cNvPr>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53" name="TextBox 72">
            <a:extLst>
              <a:ext uri="{FF2B5EF4-FFF2-40B4-BE49-F238E27FC236}">
                <a16:creationId xmlns="" xmlns:a16="http://schemas.microsoft.com/office/drawing/2014/main" id="{C3BDA03F-7BF4-4272-B11D-695F297C6F0C}"/>
              </a:ext>
            </a:extLst>
          </p:cNvPr>
          <p:cNvSpPr txBox="1">
            <a:spLocks noChangeArrowheads="1"/>
          </p:cNvSpPr>
          <p:nvPr/>
        </p:nvSpPr>
        <p:spPr bwMode="auto">
          <a:xfrm>
            <a:off x="8517624" y="913302"/>
            <a:ext cx="7365671"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s-GT" sz="6600" b="1" dirty="0"/>
              <a:t>Modelo de Precios</a:t>
            </a:r>
            <a:endParaRPr lang="en-US" sz="6600" b="1" dirty="0">
              <a:latin typeface="Lato Regular" charset="0"/>
              <a:cs typeface="Lato Regular" charset="0"/>
            </a:endParaRPr>
          </a:p>
        </p:txBody>
      </p:sp>
      <p:pic>
        <p:nvPicPr>
          <p:cNvPr id="12" name="Picture 11" descr="A screenshot of a cell phone&#10;&#10;Description automatically generated">
            <a:extLst>
              <a:ext uri="{FF2B5EF4-FFF2-40B4-BE49-F238E27FC236}">
                <a16:creationId xmlns="" xmlns:a16="http://schemas.microsoft.com/office/drawing/2014/main" id="{5A379D8B-E8B3-4330-9C56-3FD5B291BF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1778" y="3629330"/>
            <a:ext cx="23232856" cy="8629345"/>
          </a:xfrm>
          <a:prstGeom prst="rect">
            <a:avLst/>
          </a:prstGeom>
        </p:spPr>
      </p:pic>
      <p:sp>
        <p:nvSpPr>
          <p:cNvPr id="3" name="TextBox 2">
            <a:extLst>
              <a:ext uri="{FF2B5EF4-FFF2-40B4-BE49-F238E27FC236}">
                <a16:creationId xmlns="" xmlns:a16="http://schemas.microsoft.com/office/drawing/2014/main" id="{DF844C16-8CA7-427B-995F-FDDDDA42A300}"/>
              </a:ext>
            </a:extLst>
          </p:cNvPr>
          <p:cNvSpPr txBox="1"/>
          <p:nvPr/>
        </p:nvSpPr>
        <p:spPr>
          <a:xfrm>
            <a:off x="7143750" y="12373100"/>
            <a:ext cx="1914525" cy="646331"/>
          </a:xfrm>
          <a:prstGeom prst="rect">
            <a:avLst/>
          </a:prstGeom>
          <a:noFill/>
        </p:spPr>
        <p:txBody>
          <a:bodyPr wrap="square" rtlCol="0">
            <a:spAutoFit/>
          </a:bodyPr>
          <a:lstStyle/>
          <a:p>
            <a:r>
              <a:rPr lang="es-GT" b="1" dirty="0"/>
              <a:t>5$ / mes</a:t>
            </a:r>
          </a:p>
        </p:txBody>
      </p:sp>
      <p:sp>
        <p:nvSpPr>
          <p:cNvPr id="13" name="TextBox 12">
            <a:extLst>
              <a:ext uri="{FF2B5EF4-FFF2-40B4-BE49-F238E27FC236}">
                <a16:creationId xmlns="" xmlns:a16="http://schemas.microsoft.com/office/drawing/2014/main" id="{D687F5A0-A64A-4BA5-A230-02BE1360F8C3}"/>
              </a:ext>
            </a:extLst>
          </p:cNvPr>
          <p:cNvSpPr txBox="1"/>
          <p:nvPr/>
        </p:nvSpPr>
        <p:spPr>
          <a:xfrm>
            <a:off x="9960769" y="12231611"/>
            <a:ext cx="1914525" cy="1200329"/>
          </a:xfrm>
          <a:prstGeom prst="rect">
            <a:avLst/>
          </a:prstGeom>
          <a:noFill/>
        </p:spPr>
        <p:txBody>
          <a:bodyPr wrap="square" rtlCol="0">
            <a:spAutoFit/>
          </a:bodyPr>
          <a:lstStyle/>
          <a:p>
            <a:pPr algn="ctr"/>
            <a:r>
              <a:rPr lang="es-GT" b="1" dirty="0"/>
              <a:t>15$ </a:t>
            </a:r>
          </a:p>
          <a:p>
            <a:pPr algn="ctr"/>
            <a:r>
              <a:rPr lang="es-GT" b="1" dirty="0"/>
              <a:t> mes</a:t>
            </a:r>
          </a:p>
        </p:txBody>
      </p:sp>
      <p:sp>
        <p:nvSpPr>
          <p:cNvPr id="14" name="TextBox 13">
            <a:extLst>
              <a:ext uri="{FF2B5EF4-FFF2-40B4-BE49-F238E27FC236}">
                <a16:creationId xmlns="" xmlns:a16="http://schemas.microsoft.com/office/drawing/2014/main" id="{95CE9281-E4A0-45A5-A53B-2729C90683B0}"/>
              </a:ext>
            </a:extLst>
          </p:cNvPr>
          <p:cNvSpPr txBox="1"/>
          <p:nvPr/>
        </p:nvSpPr>
        <p:spPr>
          <a:xfrm>
            <a:off x="11579225" y="12202532"/>
            <a:ext cx="1914525" cy="1200329"/>
          </a:xfrm>
          <a:prstGeom prst="rect">
            <a:avLst/>
          </a:prstGeom>
          <a:noFill/>
        </p:spPr>
        <p:txBody>
          <a:bodyPr wrap="square" rtlCol="0">
            <a:spAutoFit/>
          </a:bodyPr>
          <a:lstStyle/>
          <a:p>
            <a:pPr algn="ctr"/>
            <a:r>
              <a:rPr lang="es-GT" b="1" dirty="0"/>
              <a:t>30$ </a:t>
            </a:r>
          </a:p>
          <a:p>
            <a:pPr algn="ctr"/>
            <a:r>
              <a:rPr lang="es-GT" b="1" dirty="0"/>
              <a:t> mes</a:t>
            </a:r>
          </a:p>
        </p:txBody>
      </p:sp>
      <p:sp>
        <p:nvSpPr>
          <p:cNvPr id="16" name="TextBox 15">
            <a:extLst>
              <a:ext uri="{FF2B5EF4-FFF2-40B4-BE49-F238E27FC236}">
                <a16:creationId xmlns="" xmlns:a16="http://schemas.microsoft.com/office/drawing/2014/main" id="{8440F9BC-AF9F-4B53-A7CE-F1153D89973F}"/>
              </a:ext>
            </a:extLst>
          </p:cNvPr>
          <p:cNvSpPr txBox="1"/>
          <p:nvPr/>
        </p:nvSpPr>
        <p:spPr>
          <a:xfrm>
            <a:off x="16138473" y="12258800"/>
            <a:ext cx="1914525" cy="1200329"/>
          </a:xfrm>
          <a:prstGeom prst="rect">
            <a:avLst/>
          </a:prstGeom>
          <a:noFill/>
        </p:spPr>
        <p:txBody>
          <a:bodyPr wrap="square" rtlCol="0">
            <a:spAutoFit/>
          </a:bodyPr>
          <a:lstStyle/>
          <a:p>
            <a:pPr algn="ctr"/>
            <a:r>
              <a:rPr lang="es-GT" b="1" dirty="0"/>
              <a:t>+- 450$ </a:t>
            </a:r>
          </a:p>
          <a:p>
            <a:pPr algn="ctr"/>
            <a:r>
              <a:rPr lang="es-GT" b="1" dirty="0"/>
              <a:t> mes</a:t>
            </a:r>
          </a:p>
        </p:txBody>
      </p:sp>
      <p:sp>
        <p:nvSpPr>
          <p:cNvPr id="5" name="TextBox 4">
            <a:extLst>
              <a:ext uri="{FF2B5EF4-FFF2-40B4-BE49-F238E27FC236}">
                <a16:creationId xmlns="" xmlns:a16="http://schemas.microsoft.com/office/drawing/2014/main" id="{C73E410B-8B5F-46A4-B697-C658FEA66756}"/>
              </a:ext>
            </a:extLst>
          </p:cNvPr>
          <p:cNvSpPr txBox="1"/>
          <p:nvPr/>
        </p:nvSpPr>
        <p:spPr>
          <a:xfrm>
            <a:off x="2714625" y="2971800"/>
            <a:ext cx="2308965" cy="646331"/>
          </a:xfrm>
          <a:prstGeom prst="rect">
            <a:avLst/>
          </a:prstGeom>
          <a:noFill/>
        </p:spPr>
        <p:txBody>
          <a:bodyPr wrap="none" rtlCol="0">
            <a:spAutoFit/>
          </a:bodyPr>
          <a:lstStyle/>
          <a:p>
            <a:r>
              <a:rPr lang="es-GT" dirty="0"/>
              <a:t>Precios Fijo</a:t>
            </a:r>
          </a:p>
        </p:txBody>
      </p:sp>
    </p:spTree>
    <p:extLst>
      <p:ext uri="{BB962C8B-B14F-4D97-AF65-F5344CB8AC3E}">
        <p14:creationId xmlns:p14="http://schemas.microsoft.com/office/powerpoint/2010/main" val="97111280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 xmlns:a16="http://schemas.microsoft.com/office/drawing/2014/main" id="{CA23A16F-C2CE-4DBA-865A-9008E8D64FED}"/>
              </a:ext>
            </a:extLst>
          </p:cNvPr>
          <p:cNvPicPr>
            <a:picLocks noChangeAspect="1"/>
          </p:cNvPicPr>
          <p:nvPr/>
        </p:nvPicPr>
        <p:blipFill rotWithShape="1">
          <a:blip r:embed="rId3"/>
          <a:srcRect t="20991"/>
          <a:stretch/>
        </p:blipFill>
        <p:spPr>
          <a:xfrm>
            <a:off x="828676" y="1914525"/>
            <a:ext cx="23656236" cy="10510913"/>
          </a:xfrm>
          <a:prstGeom prst="rect">
            <a:avLst/>
          </a:prstGeom>
        </p:spPr>
      </p:pic>
    </p:spTree>
    <p:extLst>
      <p:ext uri="{BB962C8B-B14F-4D97-AF65-F5344CB8AC3E}">
        <p14:creationId xmlns:p14="http://schemas.microsoft.com/office/powerpoint/2010/main" val="246165731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 xmlns:a16="http://schemas.microsoft.com/office/drawing/2014/main" id="{6BDE5928-5733-4EE6-AFE2-4E0D52C8799A}"/>
              </a:ext>
            </a:extLst>
          </p:cNvPr>
          <p:cNvPicPr>
            <a:picLocks noChangeAspect="1"/>
          </p:cNvPicPr>
          <p:nvPr/>
        </p:nvPicPr>
        <p:blipFill rotWithShape="1">
          <a:blip r:embed="rId2">
            <a:extLst>
              <a:ext uri="{28A0092B-C50C-407E-A947-70E740481C1C}">
                <a14:useLocalDpi xmlns:a14="http://schemas.microsoft.com/office/drawing/2010/main" val="0"/>
              </a:ext>
            </a:extLst>
          </a:blip>
          <a:srcRect l="34578" t="60726" r="-276" b="-5377"/>
          <a:stretch/>
        </p:blipFill>
        <p:spPr>
          <a:xfrm>
            <a:off x="8862787" y="3076068"/>
            <a:ext cx="6675343" cy="1297237"/>
          </a:xfrm>
          <a:prstGeom prst="rect">
            <a:avLst/>
          </a:prstGeom>
        </p:spPr>
      </p:pic>
      <p:grpSp>
        <p:nvGrpSpPr>
          <p:cNvPr id="32" name="Group 31">
            <a:extLst>
              <a:ext uri="{FF2B5EF4-FFF2-40B4-BE49-F238E27FC236}">
                <a16:creationId xmlns="" xmlns:a16="http://schemas.microsoft.com/office/drawing/2014/main" id="{64E03CC1-1377-4FEB-AADC-C6BC386D2155}"/>
              </a:ext>
            </a:extLst>
          </p:cNvPr>
          <p:cNvGrpSpPr>
            <a:grpSpLocks/>
          </p:cNvGrpSpPr>
          <p:nvPr/>
        </p:nvGrpSpPr>
        <p:grpSpPr bwMode="auto">
          <a:xfrm>
            <a:off x="11449844" y="2019844"/>
            <a:ext cx="1477962" cy="258763"/>
            <a:chOff x="1703388" y="2006913"/>
            <a:chExt cx="1478230" cy="258682"/>
          </a:xfrm>
        </p:grpSpPr>
        <p:sp>
          <p:nvSpPr>
            <p:cNvPr id="36" name="Oval 35">
              <a:extLst>
                <a:ext uri="{FF2B5EF4-FFF2-40B4-BE49-F238E27FC236}">
                  <a16:creationId xmlns="" xmlns:a16="http://schemas.microsoft.com/office/drawing/2014/main" id="{FFAA700C-B82A-43B2-8CD7-5522C4C63CD6}"/>
                </a:ext>
              </a:extLst>
            </p:cNvPr>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37" name="Oval 36">
              <a:extLst>
                <a:ext uri="{FF2B5EF4-FFF2-40B4-BE49-F238E27FC236}">
                  <a16:creationId xmlns="" xmlns:a16="http://schemas.microsoft.com/office/drawing/2014/main" id="{EB9998E0-8C3D-49EA-BA10-8245B860F9B5}"/>
                </a:ext>
              </a:extLst>
            </p:cNvPr>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38" name="Oval 37">
              <a:extLst>
                <a:ext uri="{FF2B5EF4-FFF2-40B4-BE49-F238E27FC236}">
                  <a16:creationId xmlns="" xmlns:a16="http://schemas.microsoft.com/office/drawing/2014/main" id="{CB5FE683-3E89-401E-BC87-3C3DF0039F51}"/>
                </a:ext>
              </a:extLst>
            </p:cNvPr>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39" name="Oval 38">
              <a:extLst>
                <a:ext uri="{FF2B5EF4-FFF2-40B4-BE49-F238E27FC236}">
                  <a16:creationId xmlns="" xmlns:a16="http://schemas.microsoft.com/office/drawing/2014/main" id="{595DEA3E-6274-466E-A591-BA4A198E7172}"/>
                </a:ext>
              </a:extLst>
            </p:cNvPr>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40" name="Oval 39">
              <a:extLst>
                <a:ext uri="{FF2B5EF4-FFF2-40B4-BE49-F238E27FC236}">
                  <a16:creationId xmlns="" xmlns:a16="http://schemas.microsoft.com/office/drawing/2014/main" id="{94AA1842-3CBE-4219-AFC4-9E8AA1BFC2D1}"/>
                </a:ext>
              </a:extLst>
            </p:cNvPr>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53" name="TextBox 72">
            <a:extLst>
              <a:ext uri="{FF2B5EF4-FFF2-40B4-BE49-F238E27FC236}">
                <a16:creationId xmlns="" xmlns:a16="http://schemas.microsoft.com/office/drawing/2014/main" id="{C3BDA03F-7BF4-4272-B11D-695F297C6F0C}"/>
              </a:ext>
            </a:extLst>
          </p:cNvPr>
          <p:cNvSpPr txBox="1">
            <a:spLocks noChangeArrowheads="1"/>
          </p:cNvSpPr>
          <p:nvPr/>
        </p:nvSpPr>
        <p:spPr bwMode="auto">
          <a:xfrm>
            <a:off x="8517624" y="913302"/>
            <a:ext cx="7365671"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s-GT" sz="6600" b="1" dirty="0"/>
              <a:t>Modelo de Precios</a:t>
            </a:r>
            <a:endParaRPr lang="en-US" sz="6600" b="1" dirty="0">
              <a:latin typeface="Lato Regular" charset="0"/>
              <a:cs typeface="Lato Regular" charset="0"/>
            </a:endParaRPr>
          </a:p>
        </p:txBody>
      </p:sp>
      <p:sp>
        <p:nvSpPr>
          <p:cNvPr id="2" name="TextBox 1">
            <a:extLst>
              <a:ext uri="{FF2B5EF4-FFF2-40B4-BE49-F238E27FC236}">
                <a16:creationId xmlns="" xmlns:a16="http://schemas.microsoft.com/office/drawing/2014/main" id="{D3BF369F-B1AA-42BA-81FC-0CA41AE37880}"/>
              </a:ext>
            </a:extLst>
          </p:cNvPr>
          <p:cNvSpPr txBox="1"/>
          <p:nvPr/>
        </p:nvSpPr>
        <p:spPr>
          <a:xfrm>
            <a:off x="6493668" y="4373305"/>
            <a:ext cx="11741151" cy="6924973"/>
          </a:xfrm>
          <a:prstGeom prst="rect">
            <a:avLst/>
          </a:prstGeom>
          <a:noFill/>
        </p:spPr>
        <p:txBody>
          <a:bodyPr wrap="square" rtlCol="0">
            <a:spAutoFit/>
          </a:bodyPr>
          <a:lstStyle/>
          <a:p>
            <a:r>
              <a:rPr lang="es-GT" sz="4000" b="1" dirty="0" err="1"/>
              <a:t>VCore</a:t>
            </a:r>
            <a:r>
              <a:rPr lang="es-GT" sz="4000" b="1" dirty="0"/>
              <a:t>,  </a:t>
            </a:r>
          </a:p>
          <a:p>
            <a:pPr lvl="0" defTabSz="914400" eaLnBrk="0" fontAlgn="base" hangingPunct="0">
              <a:spcBef>
                <a:spcPct val="0"/>
              </a:spcBef>
              <a:spcAft>
                <a:spcPct val="0"/>
              </a:spcAft>
            </a:pPr>
            <a:r>
              <a:rPr lang="es-ES" altLang="es-GT" dirty="0">
                <a:latin typeface="Lato"/>
              </a:rPr>
              <a:t>	Este modelo le permite escalar el cómputo, la 	memoria y el almacenamiento según sus 	necesidades de carga de trabajo.</a:t>
            </a:r>
          </a:p>
          <a:p>
            <a:pPr lvl="0" defTabSz="914400" eaLnBrk="0" fontAlgn="base" hangingPunct="0">
              <a:spcBef>
                <a:spcPct val="0"/>
              </a:spcBef>
              <a:spcAft>
                <a:spcPct val="0"/>
              </a:spcAft>
            </a:pPr>
            <a:endParaRPr lang="es-ES" altLang="es-GT" dirty="0">
              <a:latin typeface="Lato"/>
            </a:endParaRPr>
          </a:p>
          <a:p>
            <a:pPr defTabSz="914400" eaLnBrk="0" fontAlgn="base" hangingPunct="0">
              <a:spcBef>
                <a:spcPct val="0"/>
              </a:spcBef>
              <a:spcAft>
                <a:spcPct val="0"/>
              </a:spcAft>
            </a:pPr>
            <a:r>
              <a:rPr lang="es-ES" altLang="es-GT" dirty="0">
                <a:latin typeface="Lato"/>
              </a:rPr>
              <a:t>		</a:t>
            </a:r>
            <a:r>
              <a:rPr lang="en-US" dirty="0"/>
              <a:t>General purpose</a:t>
            </a:r>
          </a:p>
          <a:p>
            <a:pPr defTabSz="914400" eaLnBrk="0" fontAlgn="base" hangingPunct="0">
              <a:spcBef>
                <a:spcPct val="0"/>
              </a:spcBef>
              <a:spcAft>
                <a:spcPct val="0"/>
              </a:spcAft>
            </a:pPr>
            <a:r>
              <a:rPr lang="en-US" dirty="0"/>
              <a:t>		</a:t>
            </a:r>
            <a:r>
              <a:rPr lang="en-US" dirty="0" err="1"/>
              <a:t>Busines</a:t>
            </a:r>
            <a:r>
              <a:rPr lang="en-US" dirty="0"/>
              <a:t> Critical</a:t>
            </a:r>
          </a:p>
          <a:p>
            <a:pPr defTabSz="914400" eaLnBrk="0" fontAlgn="base" hangingPunct="0">
              <a:spcBef>
                <a:spcPct val="0"/>
              </a:spcBef>
              <a:spcAft>
                <a:spcPct val="0"/>
              </a:spcAft>
            </a:pPr>
            <a:r>
              <a:rPr lang="en-US" dirty="0"/>
              <a:t>		Hyperscale</a:t>
            </a:r>
          </a:p>
          <a:p>
            <a:pPr defTabSz="914400" eaLnBrk="0" fontAlgn="base" hangingPunct="0">
              <a:spcBef>
                <a:spcPct val="0"/>
              </a:spcBef>
              <a:spcAft>
                <a:spcPct val="0"/>
              </a:spcAft>
            </a:pPr>
            <a:endParaRPr lang="en-US" dirty="0"/>
          </a:p>
          <a:p>
            <a:pPr lvl="0" defTabSz="914400" eaLnBrk="0" fontAlgn="base" hangingPunct="0">
              <a:spcBef>
                <a:spcPct val="0"/>
              </a:spcBef>
              <a:spcAft>
                <a:spcPct val="0"/>
              </a:spcAft>
            </a:pPr>
            <a:endParaRPr lang="es-ES" altLang="es-GT" dirty="0">
              <a:latin typeface="Lato"/>
            </a:endParaRPr>
          </a:p>
          <a:p>
            <a:endParaRPr lang="es-GT" sz="4000" b="1" dirty="0"/>
          </a:p>
          <a:p>
            <a:r>
              <a:rPr lang="es-GT" sz="4000" b="1" dirty="0"/>
              <a:t>	</a:t>
            </a:r>
            <a:r>
              <a:rPr lang="es-GT" sz="4000" dirty="0"/>
              <a:t> </a:t>
            </a:r>
            <a:endParaRPr lang="es-GT" sz="4000" b="1" dirty="0"/>
          </a:p>
        </p:txBody>
      </p:sp>
    </p:spTree>
    <p:extLst>
      <p:ext uri="{BB962C8B-B14F-4D97-AF65-F5344CB8AC3E}">
        <p14:creationId xmlns:p14="http://schemas.microsoft.com/office/powerpoint/2010/main" val="10502251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Rectangle 127"/>
          <p:cNvSpPr>
            <a:spLocks noChangeAspect="1"/>
          </p:cNvSpPr>
          <p:nvPr/>
        </p:nvSpPr>
        <p:spPr>
          <a:xfrm>
            <a:off x="0" y="0"/>
            <a:ext cx="24399930" cy="13716000"/>
          </a:xfrm>
          <a:prstGeom prst="rect">
            <a:avLst/>
          </a:prstGeom>
          <a:solidFill>
            <a:schemeClr val="accent6">
              <a:alpha val="82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nvGrpSpPr>
          <p:cNvPr id="40" name="Group 39"/>
          <p:cNvGrpSpPr>
            <a:grpSpLocks/>
          </p:cNvGrpSpPr>
          <p:nvPr/>
        </p:nvGrpSpPr>
        <p:grpSpPr bwMode="auto">
          <a:xfrm>
            <a:off x="11449844" y="3239044"/>
            <a:ext cx="1477962" cy="258763"/>
            <a:chOff x="1703388" y="2006913"/>
            <a:chExt cx="1478230" cy="258682"/>
          </a:xfrm>
        </p:grpSpPr>
        <p:sp>
          <p:nvSpPr>
            <p:cNvPr id="41" name="Oval 40"/>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solidFill>
                  <a:schemeClr val="bg1"/>
                </a:solidFill>
              </a:endParaRPr>
            </a:p>
          </p:txBody>
        </p:sp>
        <p:sp>
          <p:nvSpPr>
            <p:cNvPr id="42" name="Oval 41"/>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solidFill>
                  <a:schemeClr val="bg1"/>
                </a:solidFill>
              </a:endParaRPr>
            </a:p>
          </p:txBody>
        </p:sp>
        <p:sp>
          <p:nvSpPr>
            <p:cNvPr id="43" name="Oval 42"/>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solidFill>
                  <a:schemeClr val="bg1"/>
                </a:solidFill>
              </a:endParaRPr>
            </a:p>
          </p:txBody>
        </p:sp>
        <p:sp>
          <p:nvSpPr>
            <p:cNvPr id="44" name="Oval 43"/>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solidFill>
                  <a:schemeClr val="bg1"/>
                </a:solidFill>
              </a:endParaRPr>
            </a:p>
          </p:txBody>
        </p:sp>
        <p:sp>
          <p:nvSpPr>
            <p:cNvPr id="45" name="Oval 44"/>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solidFill>
                  <a:schemeClr val="bg1"/>
                </a:solidFill>
              </a:endParaRPr>
            </a:p>
          </p:txBody>
        </p:sp>
      </p:grpSp>
      <p:sp>
        <p:nvSpPr>
          <p:cNvPr id="46" name="TextBox 72"/>
          <p:cNvSpPr txBox="1">
            <a:spLocks noChangeArrowheads="1"/>
          </p:cNvSpPr>
          <p:nvPr/>
        </p:nvSpPr>
        <p:spPr bwMode="auto">
          <a:xfrm>
            <a:off x="6909750" y="2132502"/>
            <a:ext cx="10581423"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s-GT" sz="6600" b="1" dirty="0">
                <a:solidFill>
                  <a:schemeClr val="bg1"/>
                </a:solidFill>
                <a:latin typeface="Lato Regular" charset="0"/>
                <a:cs typeface="Lato Regular" charset="0"/>
              </a:rPr>
              <a:t>Herramientas</a:t>
            </a:r>
            <a:r>
              <a:rPr lang="en-US" sz="6600" b="1" dirty="0">
                <a:solidFill>
                  <a:schemeClr val="bg1"/>
                </a:solidFill>
                <a:latin typeface="Lato Regular" charset="0"/>
                <a:cs typeface="Lato Regular" charset="0"/>
              </a:rPr>
              <a:t> de </a:t>
            </a:r>
            <a:r>
              <a:rPr lang="es-GT" sz="6600" b="1" dirty="0">
                <a:solidFill>
                  <a:schemeClr val="bg1"/>
                </a:solidFill>
                <a:latin typeface="Lato Regular" charset="0"/>
                <a:cs typeface="Lato Regular" charset="0"/>
              </a:rPr>
              <a:t>Conexión</a:t>
            </a:r>
          </a:p>
        </p:txBody>
      </p:sp>
      <p:sp>
        <p:nvSpPr>
          <p:cNvPr id="2" name="TextBox 1">
            <a:extLst>
              <a:ext uri="{FF2B5EF4-FFF2-40B4-BE49-F238E27FC236}">
                <a16:creationId xmlns="" xmlns:a16="http://schemas.microsoft.com/office/drawing/2014/main" id="{C0F5580F-F616-4701-8208-F7FE5FD0C0BD}"/>
              </a:ext>
            </a:extLst>
          </p:cNvPr>
          <p:cNvSpPr txBox="1"/>
          <p:nvPr/>
        </p:nvSpPr>
        <p:spPr>
          <a:xfrm>
            <a:off x="7459662" y="4908542"/>
            <a:ext cx="8694738" cy="4708981"/>
          </a:xfrm>
          <a:prstGeom prst="rect">
            <a:avLst/>
          </a:prstGeom>
          <a:noFill/>
        </p:spPr>
        <p:txBody>
          <a:bodyPr wrap="square" rtlCol="0">
            <a:spAutoFit/>
          </a:bodyPr>
          <a:lstStyle/>
          <a:p>
            <a:pPr marL="571500" indent="-571500">
              <a:buFont typeface="Arial" panose="020B0604020202020204" pitchFamily="34" charset="0"/>
              <a:buChar char="•"/>
            </a:pPr>
            <a:r>
              <a:rPr lang="es-GT" sz="6000" dirty="0">
                <a:solidFill>
                  <a:schemeClr val="bg1"/>
                </a:solidFill>
              </a:rPr>
              <a:t>Management Studio</a:t>
            </a:r>
          </a:p>
          <a:p>
            <a:pPr marL="571500" indent="-571500">
              <a:buFont typeface="Arial" panose="020B0604020202020204" pitchFamily="34" charset="0"/>
              <a:buChar char="•"/>
            </a:pPr>
            <a:r>
              <a:rPr lang="es-GT" sz="6000" dirty="0">
                <a:solidFill>
                  <a:schemeClr val="bg1"/>
                </a:solidFill>
              </a:rPr>
              <a:t>Azure Data Studio</a:t>
            </a:r>
          </a:p>
          <a:p>
            <a:pPr marL="571500" indent="-571500">
              <a:buFont typeface="Arial" panose="020B0604020202020204" pitchFamily="34" charset="0"/>
              <a:buChar char="•"/>
            </a:pPr>
            <a:r>
              <a:rPr lang="es-GT" sz="6000" dirty="0">
                <a:solidFill>
                  <a:schemeClr val="bg1"/>
                </a:solidFill>
              </a:rPr>
              <a:t>Azure portal</a:t>
            </a:r>
          </a:p>
          <a:p>
            <a:pPr marL="571500" indent="-571500">
              <a:buFont typeface="Arial" panose="020B0604020202020204" pitchFamily="34" charset="0"/>
              <a:buChar char="•"/>
            </a:pPr>
            <a:r>
              <a:rPr lang="es-GT" sz="6000" dirty="0">
                <a:solidFill>
                  <a:schemeClr val="bg1"/>
                </a:solidFill>
              </a:rPr>
              <a:t>Visual Studio </a:t>
            </a:r>
            <a:r>
              <a:rPr lang="es-GT" sz="6000" dirty="0" err="1">
                <a:solidFill>
                  <a:schemeClr val="bg1"/>
                </a:solidFill>
              </a:rPr>
              <a:t>code</a:t>
            </a:r>
            <a:endParaRPr lang="es-GT" sz="6000" dirty="0">
              <a:solidFill>
                <a:schemeClr val="bg1"/>
              </a:solidFill>
            </a:endParaRPr>
          </a:p>
          <a:p>
            <a:pPr marL="571500" indent="-571500">
              <a:buFont typeface="Arial" panose="020B0604020202020204" pitchFamily="34" charset="0"/>
              <a:buChar char="•"/>
            </a:pPr>
            <a:endParaRPr lang="es-GT" sz="6000" dirty="0">
              <a:solidFill>
                <a:schemeClr val="bg1"/>
              </a:solidFill>
            </a:endParaRPr>
          </a:p>
        </p:txBody>
      </p:sp>
    </p:spTree>
    <p:extLst>
      <p:ext uri="{BB962C8B-B14F-4D97-AF65-F5344CB8AC3E}">
        <p14:creationId xmlns:p14="http://schemas.microsoft.com/office/powerpoint/2010/main" val="282531672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24377650" cy="13716000"/>
          </a:xfrm>
          <a:prstGeom prst="rect">
            <a:avLst/>
          </a:prstGeom>
          <a:solidFill>
            <a:srgbClr val="202832">
              <a:alpha val="78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TextBox 4"/>
          <p:cNvSpPr txBox="1"/>
          <p:nvPr/>
        </p:nvSpPr>
        <p:spPr>
          <a:xfrm>
            <a:off x="4923437" y="5283771"/>
            <a:ext cx="14147784" cy="3108543"/>
          </a:xfrm>
          <a:prstGeom prst="rect">
            <a:avLst/>
          </a:prstGeom>
          <a:noFill/>
        </p:spPr>
        <p:txBody>
          <a:bodyPr wrap="none" rtlCol="0">
            <a:spAutoFit/>
          </a:bodyPr>
          <a:lstStyle/>
          <a:p>
            <a:pPr>
              <a:lnSpc>
                <a:spcPct val="80000"/>
              </a:lnSpc>
            </a:pPr>
            <a:r>
              <a:rPr lang="en-US" sz="12500" b="1" dirty="0">
                <a:solidFill>
                  <a:schemeClr val="bg1"/>
                </a:solidFill>
                <a:latin typeface="Lato Regular"/>
                <a:cs typeface="Lato Regular"/>
              </a:rPr>
              <a:t>DEMO</a:t>
            </a:r>
          </a:p>
          <a:p>
            <a:pPr>
              <a:lnSpc>
                <a:spcPct val="80000"/>
              </a:lnSpc>
            </a:pPr>
            <a:r>
              <a:rPr lang="es-GT" sz="6000" dirty="0">
                <a:solidFill>
                  <a:schemeClr val="bg1"/>
                </a:solidFill>
                <a:latin typeface="Lato Light"/>
                <a:cs typeface="Lato Light"/>
              </a:rPr>
              <a:t>Crear</a:t>
            </a:r>
            <a:r>
              <a:rPr lang="en-US" sz="6000" dirty="0">
                <a:solidFill>
                  <a:schemeClr val="bg1"/>
                </a:solidFill>
                <a:latin typeface="Lato Light"/>
                <a:cs typeface="Lato Light"/>
              </a:rPr>
              <a:t> Base de </a:t>
            </a:r>
            <a:r>
              <a:rPr lang="es-GT" sz="6000" dirty="0">
                <a:solidFill>
                  <a:schemeClr val="bg1"/>
                </a:solidFill>
                <a:latin typeface="Lato Light"/>
                <a:cs typeface="Lato Light"/>
              </a:rPr>
              <a:t>datos</a:t>
            </a:r>
            <a:r>
              <a:rPr lang="en-US" sz="6000" dirty="0">
                <a:solidFill>
                  <a:schemeClr val="bg1"/>
                </a:solidFill>
                <a:latin typeface="Lato Light"/>
                <a:cs typeface="Lato Light"/>
              </a:rPr>
              <a:t> Azure SQL</a:t>
            </a:r>
          </a:p>
          <a:p>
            <a:pPr>
              <a:lnSpc>
                <a:spcPct val="80000"/>
              </a:lnSpc>
            </a:pPr>
            <a:r>
              <a:rPr lang="es-GT" sz="6000" dirty="0">
                <a:solidFill>
                  <a:schemeClr val="bg1"/>
                </a:solidFill>
                <a:latin typeface="Lato Light"/>
                <a:cs typeface="Lato Light"/>
              </a:rPr>
              <a:t>Conectar</a:t>
            </a:r>
            <a:r>
              <a:rPr lang="en-US" sz="6000" dirty="0">
                <a:solidFill>
                  <a:schemeClr val="bg1"/>
                </a:solidFill>
                <a:latin typeface="Lato Light"/>
                <a:cs typeface="Lato Light"/>
              </a:rPr>
              <a:t> a una base de </a:t>
            </a:r>
            <a:r>
              <a:rPr lang="es-GT" sz="6000" dirty="0">
                <a:solidFill>
                  <a:schemeClr val="bg1"/>
                </a:solidFill>
                <a:latin typeface="Lato Light"/>
                <a:cs typeface="Lato Light"/>
              </a:rPr>
              <a:t>datos</a:t>
            </a:r>
            <a:r>
              <a:rPr lang="en-US" sz="6000" dirty="0">
                <a:solidFill>
                  <a:schemeClr val="bg1"/>
                </a:solidFill>
                <a:latin typeface="Lato Light"/>
                <a:cs typeface="Lato Light"/>
              </a:rPr>
              <a:t> Azure SQL</a:t>
            </a:r>
            <a:endParaRPr lang="en-US" sz="13800" dirty="0">
              <a:solidFill>
                <a:schemeClr val="bg1"/>
              </a:solidFill>
              <a:latin typeface="Lato Light"/>
              <a:cs typeface="Lato Light"/>
            </a:endParaRPr>
          </a:p>
        </p:txBody>
      </p:sp>
      <p:grpSp>
        <p:nvGrpSpPr>
          <p:cNvPr id="24" name="Group 23"/>
          <p:cNvGrpSpPr/>
          <p:nvPr/>
        </p:nvGrpSpPr>
        <p:grpSpPr>
          <a:xfrm>
            <a:off x="4923437" y="9536180"/>
            <a:ext cx="3822176" cy="668859"/>
            <a:chOff x="1703388" y="2006913"/>
            <a:chExt cx="1478230" cy="258682"/>
          </a:xfrm>
        </p:grpSpPr>
        <p:sp>
          <p:nvSpPr>
            <p:cNvPr id="25" name="Oval 24"/>
            <p:cNvSpPr/>
            <p:nvPr/>
          </p:nvSpPr>
          <p:spPr>
            <a:xfrm>
              <a:off x="1703388" y="2006913"/>
              <a:ext cx="258682"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2008275" y="2006913"/>
              <a:ext cx="258682"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2313162" y="2006913"/>
              <a:ext cx="258682"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2618049" y="2006913"/>
              <a:ext cx="258682"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2922936" y="2006913"/>
              <a:ext cx="258682"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8" name="Freeform 159"/>
          <p:cNvSpPr>
            <a:spLocks noEditPoints="1"/>
          </p:cNvSpPr>
          <p:nvPr/>
        </p:nvSpPr>
        <p:spPr bwMode="auto">
          <a:xfrm>
            <a:off x="2191071" y="5519287"/>
            <a:ext cx="2286755" cy="2873861"/>
          </a:xfrm>
          <a:custGeom>
            <a:avLst/>
            <a:gdLst>
              <a:gd name="T0" fmla="*/ 3 w 54"/>
              <a:gd name="T1" fmla="*/ 68 h 68"/>
              <a:gd name="T2" fmla="*/ 3 w 54"/>
              <a:gd name="T3" fmla="*/ 0 h 68"/>
              <a:gd name="T4" fmla="*/ 54 w 54"/>
              <a:gd name="T5" fmla="*/ 65 h 68"/>
              <a:gd name="T6" fmla="*/ 5 w 54"/>
              <a:gd name="T7" fmla="*/ 5 h 68"/>
              <a:gd name="T8" fmla="*/ 20 w 54"/>
              <a:gd name="T9" fmla="*/ 54 h 68"/>
              <a:gd name="T10" fmla="*/ 34 w 54"/>
              <a:gd name="T11" fmla="*/ 54 h 68"/>
              <a:gd name="T12" fmla="*/ 15 w 54"/>
              <a:gd name="T13" fmla="*/ 13 h 68"/>
              <a:gd name="T14" fmla="*/ 10 w 54"/>
              <a:gd name="T15" fmla="*/ 13 h 68"/>
              <a:gd name="T16" fmla="*/ 14 w 54"/>
              <a:gd name="T17" fmla="*/ 9 h 68"/>
              <a:gd name="T18" fmla="*/ 15 w 54"/>
              <a:gd name="T19" fmla="*/ 23 h 68"/>
              <a:gd name="T20" fmla="*/ 10 w 54"/>
              <a:gd name="T21" fmla="*/ 23 h 68"/>
              <a:gd name="T22" fmla="*/ 14 w 54"/>
              <a:gd name="T23" fmla="*/ 19 h 68"/>
              <a:gd name="T24" fmla="*/ 15 w 54"/>
              <a:gd name="T25" fmla="*/ 32 h 68"/>
              <a:gd name="T26" fmla="*/ 10 w 54"/>
              <a:gd name="T27" fmla="*/ 32 h 68"/>
              <a:gd name="T28" fmla="*/ 14 w 54"/>
              <a:gd name="T29" fmla="*/ 29 h 68"/>
              <a:gd name="T30" fmla="*/ 15 w 54"/>
              <a:gd name="T31" fmla="*/ 42 h 68"/>
              <a:gd name="T32" fmla="*/ 10 w 54"/>
              <a:gd name="T33" fmla="*/ 42 h 68"/>
              <a:gd name="T34" fmla="*/ 14 w 54"/>
              <a:gd name="T35" fmla="*/ 39 h 68"/>
              <a:gd name="T36" fmla="*/ 15 w 54"/>
              <a:gd name="T37" fmla="*/ 52 h 68"/>
              <a:gd name="T38" fmla="*/ 10 w 54"/>
              <a:gd name="T39" fmla="*/ 52 h 68"/>
              <a:gd name="T40" fmla="*/ 14 w 54"/>
              <a:gd name="T41" fmla="*/ 48 h 68"/>
              <a:gd name="T42" fmla="*/ 25 w 54"/>
              <a:gd name="T43" fmla="*/ 13 h 68"/>
              <a:gd name="T44" fmla="*/ 20 w 54"/>
              <a:gd name="T45" fmla="*/ 13 h 68"/>
              <a:gd name="T46" fmla="*/ 24 w 54"/>
              <a:gd name="T47" fmla="*/ 9 h 68"/>
              <a:gd name="T48" fmla="*/ 25 w 54"/>
              <a:gd name="T49" fmla="*/ 23 h 68"/>
              <a:gd name="T50" fmla="*/ 20 w 54"/>
              <a:gd name="T51" fmla="*/ 23 h 68"/>
              <a:gd name="T52" fmla="*/ 24 w 54"/>
              <a:gd name="T53" fmla="*/ 19 h 68"/>
              <a:gd name="T54" fmla="*/ 25 w 54"/>
              <a:gd name="T55" fmla="*/ 32 h 68"/>
              <a:gd name="T56" fmla="*/ 20 w 54"/>
              <a:gd name="T57" fmla="*/ 32 h 68"/>
              <a:gd name="T58" fmla="*/ 24 w 54"/>
              <a:gd name="T59" fmla="*/ 29 h 68"/>
              <a:gd name="T60" fmla="*/ 25 w 54"/>
              <a:gd name="T61" fmla="*/ 42 h 68"/>
              <a:gd name="T62" fmla="*/ 20 w 54"/>
              <a:gd name="T63" fmla="*/ 42 h 68"/>
              <a:gd name="T64" fmla="*/ 24 w 54"/>
              <a:gd name="T65" fmla="*/ 39 h 68"/>
              <a:gd name="T66" fmla="*/ 34 w 54"/>
              <a:gd name="T67" fmla="*/ 13 h 68"/>
              <a:gd name="T68" fmla="*/ 30 w 54"/>
              <a:gd name="T69" fmla="*/ 13 h 68"/>
              <a:gd name="T70" fmla="*/ 33 w 54"/>
              <a:gd name="T71" fmla="*/ 9 h 68"/>
              <a:gd name="T72" fmla="*/ 34 w 54"/>
              <a:gd name="T73" fmla="*/ 23 h 68"/>
              <a:gd name="T74" fmla="*/ 30 w 54"/>
              <a:gd name="T75" fmla="*/ 23 h 68"/>
              <a:gd name="T76" fmla="*/ 33 w 54"/>
              <a:gd name="T77" fmla="*/ 19 h 68"/>
              <a:gd name="T78" fmla="*/ 34 w 54"/>
              <a:gd name="T79" fmla="*/ 32 h 68"/>
              <a:gd name="T80" fmla="*/ 30 w 54"/>
              <a:gd name="T81" fmla="*/ 32 h 68"/>
              <a:gd name="T82" fmla="*/ 33 w 54"/>
              <a:gd name="T83" fmla="*/ 29 h 68"/>
              <a:gd name="T84" fmla="*/ 34 w 54"/>
              <a:gd name="T85" fmla="*/ 42 h 68"/>
              <a:gd name="T86" fmla="*/ 30 w 54"/>
              <a:gd name="T87" fmla="*/ 42 h 68"/>
              <a:gd name="T88" fmla="*/ 33 w 54"/>
              <a:gd name="T89" fmla="*/ 39 h 68"/>
              <a:gd name="T90" fmla="*/ 44 w 54"/>
              <a:gd name="T91" fmla="*/ 13 h 68"/>
              <a:gd name="T92" fmla="*/ 39 w 54"/>
              <a:gd name="T93" fmla="*/ 13 h 68"/>
              <a:gd name="T94" fmla="*/ 43 w 54"/>
              <a:gd name="T95" fmla="*/ 9 h 68"/>
              <a:gd name="T96" fmla="*/ 44 w 54"/>
              <a:gd name="T97" fmla="*/ 23 h 68"/>
              <a:gd name="T98" fmla="*/ 39 w 54"/>
              <a:gd name="T99" fmla="*/ 23 h 68"/>
              <a:gd name="T100" fmla="*/ 43 w 54"/>
              <a:gd name="T101" fmla="*/ 19 h 68"/>
              <a:gd name="T102" fmla="*/ 44 w 54"/>
              <a:gd name="T103" fmla="*/ 32 h 68"/>
              <a:gd name="T104" fmla="*/ 39 w 54"/>
              <a:gd name="T105" fmla="*/ 32 h 68"/>
              <a:gd name="T106" fmla="*/ 43 w 54"/>
              <a:gd name="T107" fmla="*/ 29 h 68"/>
              <a:gd name="T108" fmla="*/ 44 w 54"/>
              <a:gd name="T109" fmla="*/ 42 h 68"/>
              <a:gd name="T110" fmla="*/ 39 w 54"/>
              <a:gd name="T111" fmla="*/ 42 h 68"/>
              <a:gd name="T112" fmla="*/ 43 w 54"/>
              <a:gd name="T113" fmla="*/ 39 h 68"/>
              <a:gd name="T114" fmla="*/ 44 w 54"/>
              <a:gd name="T115" fmla="*/ 52 h 68"/>
              <a:gd name="T116" fmla="*/ 39 w 54"/>
              <a:gd name="T117" fmla="*/ 52 h 68"/>
              <a:gd name="T118" fmla="*/ 43 w 54"/>
              <a:gd name="T119" fmla="*/ 48 h 6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 h="68">
                <a:moveTo>
                  <a:pt x="54" y="65"/>
                </a:moveTo>
                <a:cubicBezTo>
                  <a:pt x="54" y="67"/>
                  <a:pt x="53" y="68"/>
                  <a:pt x="51" y="68"/>
                </a:cubicBezTo>
                <a:cubicBezTo>
                  <a:pt x="3" y="68"/>
                  <a:pt x="3" y="68"/>
                  <a:pt x="3" y="68"/>
                </a:cubicBezTo>
                <a:cubicBezTo>
                  <a:pt x="2" y="68"/>
                  <a:pt x="0" y="67"/>
                  <a:pt x="0" y="65"/>
                </a:cubicBezTo>
                <a:cubicBezTo>
                  <a:pt x="0" y="2"/>
                  <a:pt x="0" y="2"/>
                  <a:pt x="0" y="2"/>
                </a:cubicBezTo>
                <a:cubicBezTo>
                  <a:pt x="0" y="1"/>
                  <a:pt x="2" y="0"/>
                  <a:pt x="3" y="0"/>
                </a:cubicBezTo>
                <a:cubicBezTo>
                  <a:pt x="51" y="0"/>
                  <a:pt x="51" y="0"/>
                  <a:pt x="51" y="0"/>
                </a:cubicBezTo>
                <a:cubicBezTo>
                  <a:pt x="53" y="0"/>
                  <a:pt x="54" y="1"/>
                  <a:pt x="54" y="2"/>
                </a:cubicBezTo>
                <a:lnTo>
                  <a:pt x="54" y="65"/>
                </a:lnTo>
                <a:close/>
                <a:moveTo>
                  <a:pt x="49" y="63"/>
                </a:moveTo>
                <a:cubicBezTo>
                  <a:pt x="49" y="5"/>
                  <a:pt x="49" y="5"/>
                  <a:pt x="49" y="5"/>
                </a:cubicBezTo>
                <a:cubicBezTo>
                  <a:pt x="5" y="5"/>
                  <a:pt x="5" y="5"/>
                  <a:pt x="5" y="5"/>
                </a:cubicBezTo>
                <a:cubicBezTo>
                  <a:pt x="5" y="63"/>
                  <a:pt x="5" y="63"/>
                  <a:pt x="5" y="63"/>
                </a:cubicBezTo>
                <a:cubicBezTo>
                  <a:pt x="20" y="63"/>
                  <a:pt x="20" y="63"/>
                  <a:pt x="20" y="63"/>
                </a:cubicBezTo>
                <a:cubicBezTo>
                  <a:pt x="20" y="54"/>
                  <a:pt x="20" y="54"/>
                  <a:pt x="20" y="54"/>
                </a:cubicBezTo>
                <a:cubicBezTo>
                  <a:pt x="20" y="54"/>
                  <a:pt x="20" y="53"/>
                  <a:pt x="21" y="53"/>
                </a:cubicBezTo>
                <a:cubicBezTo>
                  <a:pt x="33" y="53"/>
                  <a:pt x="33" y="53"/>
                  <a:pt x="33" y="53"/>
                </a:cubicBezTo>
                <a:cubicBezTo>
                  <a:pt x="34" y="53"/>
                  <a:pt x="34" y="54"/>
                  <a:pt x="34" y="54"/>
                </a:cubicBezTo>
                <a:cubicBezTo>
                  <a:pt x="34" y="63"/>
                  <a:pt x="34" y="63"/>
                  <a:pt x="34" y="63"/>
                </a:cubicBezTo>
                <a:lnTo>
                  <a:pt x="49" y="63"/>
                </a:lnTo>
                <a:close/>
                <a:moveTo>
                  <a:pt x="15" y="13"/>
                </a:moveTo>
                <a:cubicBezTo>
                  <a:pt x="15" y="14"/>
                  <a:pt x="14" y="14"/>
                  <a:pt x="14" y="14"/>
                </a:cubicBezTo>
                <a:cubicBezTo>
                  <a:pt x="11" y="14"/>
                  <a:pt x="11" y="14"/>
                  <a:pt x="11" y="14"/>
                </a:cubicBezTo>
                <a:cubicBezTo>
                  <a:pt x="11" y="14"/>
                  <a:pt x="10" y="14"/>
                  <a:pt x="10" y="13"/>
                </a:cubicBezTo>
                <a:cubicBezTo>
                  <a:pt x="10" y="11"/>
                  <a:pt x="10" y="11"/>
                  <a:pt x="10" y="11"/>
                </a:cubicBezTo>
                <a:cubicBezTo>
                  <a:pt x="10" y="10"/>
                  <a:pt x="11" y="9"/>
                  <a:pt x="11" y="9"/>
                </a:cubicBezTo>
                <a:cubicBezTo>
                  <a:pt x="14" y="9"/>
                  <a:pt x="14" y="9"/>
                  <a:pt x="14" y="9"/>
                </a:cubicBezTo>
                <a:cubicBezTo>
                  <a:pt x="14" y="9"/>
                  <a:pt x="15" y="10"/>
                  <a:pt x="15" y="11"/>
                </a:cubicBezTo>
                <a:lnTo>
                  <a:pt x="15" y="13"/>
                </a:lnTo>
                <a:close/>
                <a:moveTo>
                  <a:pt x="15" y="23"/>
                </a:moveTo>
                <a:cubicBezTo>
                  <a:pt x="15" y="23"/>
                  <a:pt x="14" y="24"/>
                  <a:pt x="14" y="24"/>
                </a:cubicBezTo>
                <a:cubicBezTo>
                  <a:pt x="11" y="24"/>
                  <a:pt x="11" y="24"/>
                  <a:pt x="11" y="24"/>
                </a:cubicBezTo>
                <a:cubicBezTo>
                  <a:pt x="11" y="24"/>
                  <a:pt x="10" y="23"/>
                  <a:pt x="10" y="23"/>
                </a:cubicBezTo>
                <a:cubicBezTo>
                  <a:pt x="10" y="20"/>
                  <a:pt x="10" y="20"/>
                  <a:pt x="10" y="20"/>
                </a:cubicBezTo>
                <a:cubicBezTo>
                  <a:pt x="10" y="20"/>
                  <a:pt x="11" y="19"/>
                  <a:pt x="11" y="19"/>
                </a:cubicBezTo>
                <a:cubicBezTo>
                  <a:pt x="14" y="19"/>
                  <a:pt x="14" y="19"/>
                  <a:pt x="14" y="19"/>
                </a:cubicBezTo>
                <a:cubicBezTo>
                  <a:pt x="14" y="19"/>
                  <a:pt x="15" y="20"/>
                  <a:pt x="15" y="20"/>
                </a:cubicBezTo>
                <a:lnTo>
                  <a:pt x="15" y="23"/>
                </a:lnTo>
                <a:close/>
                <a:moveTo>
                  <a:pt x="15" y="32"/>
                </a:moveTo>
                <a:cubicBezTo>
                  <a:pt x="15" y="33"/>
                  <a:pt x="14" y="34"/>
                  <a:pt x="14" y="34"/>
                </a:cubicBezTo>
                <a:cubicBezTo>
                  <a:pt x="11" y="34"/>
                  <a:pt x="11" y="34"/>
                  <a:pt x="11" y="34"/>
                </a:cubicBezTo>
                <a:cubicBezTo>
                  <a:pt x="11" y="34"/>
                  <a:pt x="10" y="33"/>
                  <a:pt x="10" y="32"/>
                </a:cubicBezTo>
                <a:cubicBezTo>
                  <a:pt x="10" y="30"/>
                  <a:pt x="10" y="30"/>
                  <a:pt x="10" y="30"/>
                </a:cubicBezTo>
                <a:cubicBezTo>
                  <a:pt x="10" y="29"/>
                  <a:pt x="11" y="29"/>
                  <a:pt x="11" y="29"/>
                </a:cubicBezTo>
                <a:cubicBezTo>
                  <a:pt x="14" y="29"/>
                  <a:pt x="14" y="29"/>
                  <a:pt x="14" y="29"/>
                </a:cubicBezTo>
                <a:cubicBezTo>
                  <a:pt x="14" y="29"/>
                  <a:pt x="15" y="29"/>
                  <a:pt x="15" y="30"/>
                </a:cubicBezTo>
                <a:lnTo>
                  <a:pt x="15" y="32"/>
                </a:lnTo>
                <a:close/>
                <a:moveTo>
                  <a:pt x="15" y="42"/>
                </a:moveTo>
                <a:cubicBezTo>
                  <a:pt x="15" y="43"/>
                  <a:pt x="14" y="43"/>
                  <a:pt x="14" y="43"/>
                </a:cubicBezTo>
                <a:cubicBezTo>
                  <a:pt x="11" y="43"/>
                  <a:pt x="11" y="43"/>
                  <a:pt x="11" y="43"/>
                </a:cubicBezTo>
                <a:cubicBezTo>
                  <a:pt x="11" y="43"/>
                  <a:pt x="10" y="43"/>
                  <a:pt x="10" y="42"/>
                </a:cubicBezTo>
                <a:cubicBezTo>
                  <a:pt x="10" y="40"/>
                  <a:pt x="10" y="40"/>
                  <a:pt x="10" y="40"/>
                </a:cubicBezTo>
                <a:cubicBezTo>
                  <a:pt x="10" y="39"/>
                  <a:pt x="11" y="39"/>
                  <a:pt x="11" y="39"/>
                </a:cubicBezTo>
                <a:cubicBezTo>
                  <a:pt x="14" y="39"/>
                  <a:pt x="14" y="39"/>
                  <a:pt x="14" y="39"/>
                </a:cubicBezTo>
                <a:cubicBezTo>
                  <a:pt x="14" y="39"/>
                  <a:pt x="15" y="39"/>
                  <a:pt x="15" y="40"/>
                </a:cubicBezTo>
                <a:lnTo>
                  <a:pt x="15" y="42"/>
                </a:lnTo>
                <a:close/>
                <a:moveTo>
                  <a:pt x="15" y="52"/>
                </a:moveTo>
                <a:cubicBezTo>
                  <a:pt x="15" y="53"/>
                  <a:pt x="14" y="53"/>
                  <a:pt x="14" y="53"/>
                </a:cubicBezTo>
                <a:cubicBezTo>
                  <a:pt x="11" y="53"/>
                  <a:pt x="11" y="53"/>
                  <a:pt x="11" y="53"/>
                </a:cubicBezTo>
                <a:cubicBezTo>
                  <a:pt x="11" y="53"/>
                  <a:pt x="10" y="53"/>
                  <a:pt x="10" y="52"/>
                </a:cubicBezTo>
                <a:cubicBezTo>
                  <a:pt x="10" y="49"/>
                  <a:pt x="10" y="49"/>
                  <a:pt x="10" y="49"/>
                </a:cubicBezTo>
                <a:cubicBezTo>
                  <a:pt x="10" y="49"/>
                  <a:pt x="11" y="48"/>
                  <a:pt x="11" y="48"/>
                </a:cubicBezTo>
                <a:cubicBezTo>
                  <a:pt x="14" y="48"/>
                  <a:pt x="14" y="48"/>
                  <a:pt x="14" y="48"/>
                </a:cubicBezTo>
                <a:cubicBezTo>
                  <a:pt x="14" y="48"/>
                  <a:pt x="15" y="49"/>
                  <a:pt x="15" y="49"/>
                </a:cubicBezTo>
                <a:lnTo>
                  <a:pt x="15" y="52"/>
                </a:lnTo>
                <a:close/>
                <a:moveTo>
                  <a:pt x="25" y="13"/>
                </a:moveTo>
                <a:cubicBezTo>
                  <a:pt x="25" y="14"/>
                  <a:pt x="24" y="14"/>
                  <a:pt x="24" y="14"/>
                </a:cubicBezTo>
                <a:cubicBezTo>
                  <a:pt x="21" y="14"/>
                  <a:pt x="21" y="14"/>
                  <a:pt x="21" y="14"/>
                </a:cubicBezTo>
                <a:cubicBezTo>
                  <a:pt x="20" y="14"/>
                  <a:pt x="20" y="14"/>
                  <a:pt x="20" y="13"/>
                </a:cubicBezTo>
                <a:cubicBezTo>
                  <a:pt x="20" y="11"/>
                  <a:pt x="20" y="11"/>
                  <a:pt x="20" y="11"/>
                </a:cubicBezTo>
                <a:cubicBezTo>
                  <a:pt x="20" y="10"/>
                  <a:pt x="20" y="9"/>
                  <a:pt x="21" y="9"/>
                </a:cubicBezTo>
                <a:cubicBezTo>
                  <a:pt x="24" y="9"/>
                  <a:pt x="24" y="9"/>
                  <a:pt x="24" y="9"/>
                </a:cubicBezTo>
                <a:cubicBezTo>
                  <a:pt x="24" y="9"/>
                  <a:pt x="25" y="10"/>
                  <a:pt x="25" y="11"/>
                </a:cubicBezTo>
                <a:lnTo>
                  <a:pt x="25" y="13"/>
                </a:lnTo>
                <a:close/>
                <a:moveTo>
                  <a:pt x="25" y="23"/>
                </a:moveTo>
                <a:cubicBezTo>
                  <a:pt x="25" y="23"/>
                  <a:pt x="24" y="24"/>
                  <a:pt x="24" y="24"/>
                </a:cubicBezTo>
                <a:cubicBezTo>
                  <a:pt x="21" y="24"/>
                  <a:pt x="21" y="24"/>
                  <a:pt x="21" y="24"/>
                </a:cubicBezTo>
                <a:cubicBezTo>
                  <a:pt x="20" y="24"/>
                  <a:pt x="20" y="23"/>
                  <a:pt x="20" y="23"/>
                </a:cubicBezTo>
                <a:cubicBezTo>
                  <a:pt x="20" y="20"/>
                  <a:pt x="20" y="20"/>
                  <a:pt x="20" y="20"/>
                </a:cubicBezTo>
                <a:cubicBezTo>
                  <a:pt x="20" y="20"/>
                  <a:pt x="20" y="19"/>
                  <a:pt x="21" y="19"/>
                </a:cubicBezTo>
                <a:cubicBezTo>
                  <a:pt x="24" y="19"/>
                  <a:pt x="24" y="19"/>
                  <a:pt x="24" y="19"/>
                </a:cubicBezTo>
                <a:cubicBezTo>
                  <a:pt x="24" y="19"/>
                  <a:pt x="25" y="20"/>
                  <a:pt x="25" y="20"/>
                </a:cubicBezTo>
                <a:lnTo>
                  <a:pt x="25" y="23"/>
                </a:lnTo>
                <a:close/>
                <a:moveTo>
                  <a:pt x="25" y="32"/>
                </a:moveTo>
                <a:cubicBezTo>
                  <a:pt x="25" y="33"/>
                  <a:pt x="24" y="34"/>
                  <a:pt x="24" y="34"/>
                </a:cubicBezTo>
                <a:cubicBezTo>
                  <a:pt x="21" y="34"/>
                  <a:pt x="21" y="34"/>
                  <a:pt x="21" y="34"/>
                </a:cubicBezTo>
                <a:cubicBezTo>
                  <a:pt x="20" y="34"/>
                  <a:pt x="20" y="33"/>
                  <a:pt x="20" y="32"/>
                </a:cubicBezTo>
                <a:cubicBezTo>
                  <a:pt x="20" y="30"/>
                  <a:pt x="20" y="30"/>
                  <a:pt x="20" y="30"/>
                </a:cubicBezTo>
                <a:cubicBezTo>
                  <a:pt x="20" y="29"/>
                  <a:pt x="20" y="29"/>
                  <a:pt x="21" y="29"/>
                </a:cubicBezTo>
                <a:cubicBezTo>
                  <a:pt x="24" y="29"/>
                  <a:pt x="24" y="29"/>
                  <a:pt x="24" y="29"/>
                </a:cubicBezTo>
                <a:cubicBezTo>
                  <a:pt x="24" y="29"/>
                  <a:pt x="25" y="29"/>
                  <a:pt x="25" y="30"/>
                </a:cubicBezTo>
                <a:lnTo>
                  <a:pt x="25" y="32"/>
                </a:lnTo>
                <a:close/>
                <a:moveTo>
                  <a:pt x="25" y="42"/>
                </a:moveTo>
                <a:cubicBezTo>
                  <a:pt x="25" y="43"/>
                  <a:pt x="24" y="43"/>
                  <a:pt x="24" y="43"/>
                </a:cubicBezTo>
                <a:cubicBezTo>
                  <a:pt x="21" y="43"/>
                  <a:pt x="21" y="43"/>
                  <a:pt x="21" y="43"/>
                </a:cubicBezTo>
                <a:cubicBezTo>
                  <a:pt x="20" y="43"/>
                  <a:pt x="20" y="43"/>
                  <a:pt x="20" y="42"/>
                </a:cubicBezTo>
                <a:cubicBezTo>
                  <a:pt x="20" y="40"/>
                  <a:pt x="20" y="40"/>
                  <a:pt x="20" y="40"/>
                </a:cubicBezTo>
                <a:cubicBezTo>
                  <a:pt x="20" y="39"/>
                  <a:pt x="20" y="39"/>
                  <a:pt x="21" y="39"/>
                </a:cubicBezTo>
                <a:cubicBezTo>
                  <a:pt x="24" y="39"/>
                  <a:pt x="24" y="39"/>
                  <a:pt x="24" y="39"/>
                </a:cubicBezTo>
                <a:cubicBezTo>
                  <a:pt x="24" y="39"/>
                  <a:pt x="25" y="39"/>
                  <a:pt x="25" y="40"/>
                </a:cubicBezTo>
                <a:lnTo>
                  <a:pt x="25" y="42"/>
                </a:lnTo>
                <a:close/>
                <a:moveTo>
                  <a:pt x="34" y="13"/>
                </a:moveTo>
                <a:cubicBezTo>
                  <a:pt x="34" y="14"/>
                  <a:pt x="34" y="14"/>
                  <a:pt x="33" y="14"/>
                </a:cubicBezTo>
                <a:cubicBezTo>
                  <a:pt x="31" y="14"/>
                  <a:pt x="31" y="14"/>
                  <a:pt x="31" y="14"/>
                </a:cubicBezTo>
                <a:cubicBezTo>
                  <a:pt x="30" y="14"/>
                  <a:pt x="30" y="14"/>
                  <a:pt x="30" y="13"/>
                </a:cubicBezTo>
                <a:cubicBezTo>
                  <a:pt x="30" y="11"/>
                  <a:pt x="30" y="11"/>
                  <a:pt x="30" y="11"/>
                </a:cubicBezTo>
                <a:cubicBezTo>
                  <a:pt x="30" y="10"/>
                  <a:pt x="30" y="9"/>
                  <a:pt x="31" y="9"/>
                </a:cubicBezTo>
                <a:cubicBezTo>
                  <a:pt x="33" y="9"/>
                  <a:pt x="33" y="9"/>
                  <a:pt x="33" y="9"/>
                </a:cubicBezTo>
                <a:cubicBezTo>
                  <a:pt x="34" y="9"/>
                  <a:pt x="34" y="10"/>
                  <a:pt x="34" y="11"/>
                </a:cubicBezTo>
                <a:lnTo>
                  <a:pt x="34" y="13"/>
                </a:lnTo>
                <a:close/>
                <a:moveTo>
                  <a:pt x="34" y="23"/>
                </a:moveTo>
                <a:cubicBezTo>
                  <a:pt x="34" y="23"/>
                  <a:pt x="34" y="24"/>
                  <a:pt x="33" y="24"/>
                </a:cubicBezTo>
                <a:cubicBezTo>
                  <a:pt x="31" y="24"/>
                  <a:pt x="31" y="24"/>
                  <a:pt x="31" y="24"/>
                </a:cubicBezTo>
                <a:cubicBezTo>
                  <a:pt x="30" y="24"/>
                  <a:pt x="30" y="23"/>
                  <a:pt x="30" y="23"/>
                </a:cubicBezTo>
                <a:cubicBezTo>
                  <a:pt x="30" y="20"/>
                  <a:pt x="30" y="20"/>
                  <a:pt x="30" y="20"/>
                </a:cubicBezTo>
                <a:cubicBezTo>
                  <a:pt x="30" y="20"/>
                  <a:pt x="30" y="19"/>
                  <a:pt x="31" y="19"/>
                </a:cubicBezTo>
                <a:cubicBezTo>
                  <a:pt x="33" y="19"/>
                  <a:pt x="33" y="19"/>
                  <a:pt x="33" y="19"/>
                </a:cubicBezTo>
                <a:cubicBezTo>
                  <a:pt x="34" y="19"/>
                  <a:pt x="34" y="20"/>
                  <a:pt x="34" y="20"/>
                </a:cubicBezTo>
                <a:lnTo>
                  <a:pt x="34" y="23"/>
                </a:lnTo>
                <a:close/>
                <a:moveTo>
                  <a:pt x="34" y="32"/>
                </a:moveTo>
                <a:cubicBezTo>
                  <a:pt x="34" y="33"/>
                  <a:pt x="34" y="34"/>
                  <a:pt x="33" y="34"/>
                </a:cubicBezTo>
                <a:cubicBezTo>
                  <a:pt x="31" y="34"/>
                  <a:pt x="31" y="34"/>
                  <a:pt x="31" y="34"/>
                </a:cubicBezTo>
                <a:cubicBezTo>
                  <a:pt x="30" y="34"/>
                  <a:pt x="30" y="33"/>
                  <a:pt x="30" y="32"/>
                </a:cubicBezTo>
                <a:cubicBezTo>
                  <a:pt x="30" y="30"/>
                  <a:pt x="30" y="30"/>
                  <a:pt x="30" y="30"/>
                </a:cubicBezTo>
                <a:cubicBezTo>
                  <a:pt x="30" y="29"/>
                  <a:pt x="30" y="29"/>
                  <a:pt x="31" y="29"/>
                </a:cubicBezTo>
                <a:cubicBezTo>
                  <a:pt x="33" y="29"/>
                  <a:pt x="33" y="29"/>
                  <a:pt x="33" y="29"/>
                </a:cubicBezTo>
                <a:cubicBezTo>
                  <a:pt x="34" y="29"/>
                  <a:pt x="34" y="29"/>
                  <a:pt x="34" y="30"/>
                </a:cubicBezTo>
                <a:lnTo>
                  <a:pt x="34" y="32"/>
                </a:lnTo>
                <a:close/>
                <a:moveTo>
                  <a:pt x="34" y="42"/>
                </a:moveTo>
                <a:cubicBezTo>
                  <a:pt x="34" y="43"/>
                  <a:pt x="34" y="43"/>
                  <a:pt x="33" y="43"/>
                </a:cubicBezTo>
                <a:cubicBezTo>
                  <a:pt x="31" y="43"/>
                  <a:pt x="31" y="43"/>
                  <a:pt x="31" y="43"/>
                </a:cubicBezTo>
                <a:cubicBezTo>
                  <a:pt x="30" y="43"/>
                  <a:pt x="30" y="43"/>
                  <a:pt x="30" y="42"/>
                </a:cubicBezTo>
                <a:cubicBezTo>
                  <a:pt x="30" y="40"/>
                  <a:pt x="30" y="40"/>
                  <a:pt x="30" y="40"/>
                </a:cubicBezTo>
                <a:cubicBezTo>
                  <a:pt x="30" y="39"/>
                  <a:pt x="30" y="39"/>
                  <a:pt x="31" y="39"/>
                </a:cubicBezTo>
                <a:cubicBezTo>
                  <a:pt x="33" y="39"/>
                  <a:pt x="33" y="39"/>
                  <a:pt x="33" y="39"/>
                </a:cubicBezTo>
                <a:cubicBezTo>
                  <a:pt x="34" y="39"/>
                  <a:pt x="34" y="39"/>
                  <a:pt x="34" y="40"/>
                </a:cubicBezTo>
                <a:lnTo>
                  <a:pt x="34" y="42"/>
                </a:lnTo>
                <a:close/>
                <a:moveTo>
                  <a:pt x="44" y="13"/>
                </a:moveTo>
                <a:cubicBezTo>
                  <a:pt x="44" y="14"/>
                  <a:pt x="44" y="14"/>
                  <a:pt x="43" y="14"/>
                </a:cubicBezTo>
                <a:cubicBezTo>
                  <a:pt x="41" y="14"/>
                  <a:pt x="41" y="14"/>
                  <a:pt x="41" y="14"/>
                </a:cubicBezTo>
                <a:cubicBezTo>
                  <a:pt x="40" y="14"/>
                  <a:pt x="39" y="14"/>
                  <a:pt x="39" y="13"/>
                </a:cubicBezTo>
                <a:cubicBezTo>
                  <a:pt x="39" y="11"/>
                  <a:pt x="39" y="11"/>
                  <a:pt x="39" y="11"/>
                </a:cubicBezTo>
                <a:cubicBezTo>
                  <a:pt x="39" y="10"/>
                  <a:pt x="40" y="9"/>
                  <a:pt x="41" y="9"/>
                </a:cubicBezTo>
                <a:cubicBezTo>
                  <a:pt x="43" y="9"/>
                  <a:pt x="43" y="9"/>
                  <a:pt x="43" y="9"/>
                </a:cubicBezTo>
                <a:cubicBezTo>
                  <a:pt x="44" y="9"/>
                  <a:pt x="44" y="10"/>
                  <a:pt x="44" y="11"/>
                </a:cubicBezTo>
                <a:lnTo>
                  <a:pt x="44" y="13"/>
                </a:lnTo>
                <a:close/>
                <a:moveTo>
                  <a:pt x="44" y="23"/>
                </a:moveTo>
                <a:cubicBezTo>
                  <a:pt x="44" y="23"/>
                  <a:pt x="44" y="24"/>
                  <a:pt x="43" y="24"/>
                </a:cubicBezTo>
                <a:cubicBezTo>
                  <a:pt x="41" y="24"/>
                  <a:pt x="41" y="24"/>
                  <a:pt x="41" y="24"/>
                </a:cubicBezTo>
                <a:cubicBezTo>
                  <a:pt x="40" y="24"/>
                  <a:pt x="39" y="23"/>
                  <a:pt x="39" y="23"/>
                </a:cubicBezTo>
                <a:cubicBezTo>
                  <a:pt x="39" y="20"/>
                  <a:pt x="39" y="20"/>
                  <a:pt x="39" y="20"/>
                </a:cubicBezTo>
                <a:cubicBezTo>
                  <a:pt x="39" y="20"/>
                  <a:pt x="40" y="19"/>
                  <a:pt x="41" y="19"/>
                </a:cubicBezTo>
                <a:cubicBezTo>
                  <a:pt x="43" y="19"/>
                  <a:pt x="43" y="19"/>
                  <a:pt x="43" y="19"/>
                </a:cubicBezTo>
                <a:cubicBezTo>
                  <a:pt x="44" y="19"/>
                  <a:pt x="44" y="20"/>
                  <a:pt x="44" y="20"/>
                </a:cubicBezTo>
                <a:lnTo>
                  <a:pt x="44" y="23"/>
                </a:lnTo>
                <a:close/>
                <a:moveTo>
                  <a:pt x="44" y="32"/>
                </a:moveTo>
                <a:cubicBezTo>
                  <a:pt x="44" y="33"/>
                  <a:pt x="44" y="34"/>
                  <a:pt x="43" y="34"/>
                </a:cubicBezTo>
                <a:cubicBezTo>
                  <a:pt x="41" y="34"/>
                  <a:pt x="41" y="34"/>
                  <a:pt x="41" y="34"/>
                </a:cubicBezTo>
                <a:cubicBezTo>
                  <a:pt x="40" y="34"/>
                  <a:pt x="39" y="33"/>
                  <a:pt x="39" y="32"/>
                </a:cubicBezTo>
                <a:cubicBezTo>
                  <a:pt x="39" y="30"/>
                  <a:pt x="39" y="30"/>
                  <a:pt x="39" y="30"/>
                </a:cubicBezTo>
                <a:cubicBezTo>
                  <a:pt x="39" y="29"/>
                  <a:pt x="40" y="29"/>
                  <a:pt x="41" y="29"/>
                </a:cubicBezTo>
                <a:cubicBezTo>
                  <a:pt x="43" y="29"/>
                  <a:pt x="43" y="29"/>
                  <a:pt x="43" y="29"/>
                </a:cubicBezTo>
                <a:cubicBezTo>
                  <a:pt x="44" y="29"/>
                  <a:pt x="44" y="29"/>
                  <a:pt x="44" y="30"/>
                </a:cubicBezTo>
                <a:lnTo>
                  <a:pt x="44" y="32"/>
                </a:lnTo>
                <a:close/>
                <a:moveTo>
                  <a:pt x="44" y="42"/>
                </a:moveTo>
                <a:cubicBezTo>
                  <a:pt x="44" y="43"/>
                  <a:pt x="44" y="43"/>
                  <a:pt x="43" y="43"/>
                </a:cubicBezTo>
                <a:cubicBezTo>
                  <a:pt x="41" y="43"/>
                  <a:pt x="41" y="43"/>
                  <a:pt x="41" y="43"/>
                </a:cubicBezTo>
                <a:cubicBezTo>
                  <a:pt x="40" y="43"/>
                  <a:pt x="39" y="43"/>
                  <a:pt x="39" y="42"/>
                </a:cubicBezTo>
                <a:cubicBezTo>
                  <a:pt x="39" y="40"/>
                  <a:pt x="39" y="40"/>
                  <a:pt x="39" y="40"/>
                </a:cubicBezTo>
                <a:cubicBezTo>
                  <a:pt x="39" y="39"/>
                  <a:pt x="40" y="39"/>
                  <a:pt x="41" y="39"/>
                </a:cubicBezTo>
                <a:cubicBezTo>
                  <a:pt x="43" y="39"/>
                  <a:pt x="43" y="39"/>
                  <a:pt x="43" y="39"/>
                </a:cubicBezTo>
                <a:cubicBezTo>
                  <a:pt x="44" y="39"/>
                  <a:pt x="44" y="39"/>
                  <a:pt x="44" y="40"/>
                </a:cubicBezTo>
                <a:lnTo>
                  <a:pt x="44" y="42"/>
                </a:lnTo>
                <a:close/>
                <a:moveTo>
                  <a:pt x="44" y="52"/>
                </a:moveTo>
                <a:cubicBezTo>
                  <a:pt x="44" y="53"/>
                  <a:pt x="44" y="53"/>
                  <a:pt x="43" y="53"/>
                </a:cubicBezTo>
                <a:cubicBezTo>
                  <a:pt x="41" y="53"/>
                  <a:pt x="41" y="53"/>
                  <a:pt x="41" y="53"/>
                </a:cubicBezTo>
                <a:cubicBezTo>
                  <a:pt x="40" y="53"/>
                  <a:pt x="39" y="53"/>
                  <a:pt x="39" y="52"/>
                </a:cubicBezTo>
                <a:cubicBezTo>
                  <a:pt x="39" y="49"/>
                  <a:pt x="39" y="49"/>
                  <a:pt x="39" y="49"/>
                </a:cubicBezTo>
                <a:cubicBezTo>
                  <a:pt x="39" y="49"/>
                  <a:pt x="40" y="48"/>
                  <a:pt x="41" y="48"/>
                </a:cubicBezTo>
                <a:cubicBezTo>
                  <a:pt x="43" y="48"/>
                  <a:pt x="43" y="48"/>
                  <a:pt x="43" y="48"/>
                </a:cubicBezTo>
                <a:cubicBezTo>
                  <a:pt x="44" y="48"/>
                  <a:pt x="44" y="49"/>
                  <a:pt x="44" y="49"/>
                </a:cubicBezTo>
                <a:lnTo>
                  <a:pt x="44" y="5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lIns="243797" tIns="121899" rIns="243797" bIns="121899"/>
          <a:lstStyle/>
          <a:p>
            <a:endParaRPr lang="en-US"/>
          </a:p>
        </p:txBody>
      </p:sp>
    </p:spTree>
    <p:extLst>
      <p:ext uri="{BB962C8B-B14F-4D97-AF65-F5344CB8AC3E}">
        <p14:creationId xmlns:p14="http://schemas.microsoft.com/office/powerpoint/2010/main" val="192930138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p:cNvGrpSpPr>
            <a:grpSpLocks/>
          </p:cNvGrpSpPr>
          <p:nvPr/>
        </p:nvGrpSpPr>
        <p:grpSpPr bwMode="auto">
          <a:xfrm>
            <a:off x="11449844" y="2019844"/>
            <a:ext cx="1477962" cy="258763"/>
            <a:chOff x="1703388" y="2006913"/>
            <a:chExt cx="1478230" cy="258682"/>
          </a:xfrm>
        </p:grpSpPr>
        <p:sp>
          <p:nvSpPr>
            <p:cNvPr id="22" name="Oval 21"/>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23" name="Oval 22"/>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24" name="Oval 23"/>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25" name="Oval 24"/>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26" name="Oval 25"/>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pic>
        <p:nvPicPr>
          <p:cNvPr id="17" name="Picture 16" descr="A close up of a logo&#10;&#10;Description automatically generated">
            <a:extLst>
              <a:ext uri="{FF2B5EF4-FFF2-40B4-BE49-F238E27FC236}">
                <a16:creationId xmlns="" xmlns:a16="http://schemas.microsoft.com/office/drawing/2014/main" id="{CB134A1C-6E87-48A7-89BC-37C4F9D587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0133" y="763671"/>
            <a:ext cx="21336000" cy="12148612"/>
          </a:xfrm>
          <a:prstGeom prst="rect">
            <a:avLst/>
          </a:prstGeom>
        </p:spPr>
      </p:pic>
    </p:spTree>
    <p:extLst>
      <p:ext uri="{BB962C8B-B14F-4D97-AF65-F5344CB8AC3E}">
        <p14:creationId xmlns:p14="http://schemas.microsoft.com/office/powerpoint/2010/main" val="304878073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31">
            <a:extLst>
              <a:ext uri="{FF2B5EF4-FFF2-40B4-BE49-F238E27FC236}">
                <a16:creationId xmlns="" xmlns:a16="http://schemas.microsoft.com/office/drawing/2014/main" id="{64E03CC1-1377-4FEB-AADC-C6BC386D2155}"/>
              </a:ext>
            </a:extLst>
          </p:cNvPr>
          <p:cNvGrpSpPr>
            <a:grpSpLocks/>
          </p:cNvGrpSpPr>
          <p:nvPr/>
        </p:nvGrpSpPr>
        <p:grpSpPr bwMode="auto">
          <a:xfrm>
            <a:off x="11449844" y="2019844"/>
            <a:ext cx="1477962" cy="258763"/>
            <a:chOff x="1703388" y="2006913"/>
            <a:chExt cx="1478230" cy="258682"/>
          </a:xfrm>
        </p:grpSpPr>
        <p:sp>
          <p:nvSpPr>
            <p:cNvPr id="36" name="Oval 35">
              <a:extLst>
                <a:ext uri="{FF2B5EF4-FFF2-40B4-BE49-F238E27FC236}">
                  <a16:creationId xmlns="" xmlns:a16="http://schemas.microsoft.com/office/drawing/2014/main" id="{FFAA700C-B82A-43B2-8CD7-5522C4C63CD6}"/>
                </a:ext>
              </a:extLst>
            </p:cNvPr>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37" name="Oval 36">
              <a:extLst>
                <a:ext uri="{FF2B5EF4-FFF2-40B4-BE49-F238E27FC236}">
                  <a16:creationId xmlns="" xmlns:a16="http://schemas.microsoft.com/office/drawing/2014/main" id="{EB9998E0-8C3D-49EA-BA10-8245B860F9B5}"/>
                </a:ext>
              </a:extLst>
            </p:cNvPr>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38" name="Oval 37">
              <a:extLst>
                <a:ext uri="{FF2B5EF4-FFF2-40B4-BE49-F238E27FC236}">
                  <a16:creationId xmlns="" xmlns:a16="http://schemas.microsoft.com/office/drawing/2014/main" id="{CB5FE683-3E89-401E-BC87-3C3DF0039F51}"/>
                </a:ext>
              </a:extLst>
            </p:cNvPr>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39" name="Oval 38">
              <a:extLst>
                <a:ext uri="{FF2B5EF4-FFF2-40B4-BE49-F238E27FC236}">
                  <a16:creationId xmlns="" xmlns:a16="http://schemas.microsoft.com/office/drawing/2014/main" id="{595DEA3E-6274-466E-A591-BA4A198E7172}"/>
                </a:ext>
              </a:extLst>
            </p:cNvPr>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40" name="Oval 39">
              <a:extLst>
                <a:ext uri="{FF2B5EF4-FFF2-40B4-BE49-F238E27FC236}">
                  <a16:creationId xmlns="" xmlns:a16="http://schemas.microsoft.com/office/drawing/2014/main" id="{94AA1842-3CBE-4219-AFC4-9E8AA1BFC2D1}"/>
                </a:ext>
              </a:extLst>
            </p:cNvPr>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pic>
        <p:nvPicPr>
          <p:cNvPr id="4" name="Picture 3" descr="A screenshot of a cell phone&#10;&#10;Description automatically generated">
            <a:extLst>
              <a:ext uri="{FF2B5EF4-FFF2-40B4-BE49-F238E27FC236}">
                <a16:creationId xmlns="" xmlns:a16="http://schemas.microsoft.com/office/drawing/2014/main" id="{8D72B64E-C66D-4619-A373-5BB1457AE9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5710" y="1613604"/>
            <a:ext cx="20557067" cy="11372909"/>
          </a:xfrm>
          <a:prstGeom prst="rect">
            <a:avLst/>
          </a:prstGeom>
        </p:spPr>
      </p:pic>
    </p:spTree>
    <p:extLst>
      <p:ext uri="{BB962C8B-B14F-4D97-AF65-F5344CB8AC3E}">
        <p14:creationId xmlns:p14="http://schemas.microsoft.com/office/powerpoint/2010/main" val="108260619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 xmlns:a16="http://schemas.microsoft.com/office/drawing/2014/main" id="{6BDE5928-5733-4EE6-AFE2-4E0D52C8799A}"/>
              </a:ext>
            </a:extLst>
          </p:cNvPr>
          <p:cNvPicPr>
            <a:picLocks noChangeAspect="1"/>
          </p:cNvPicPr>
          <p:nvPr/>
        </p:nvPicPr>
        <p:blipFill rotWithShape="1">
          <a:blip r:embed="rId2">
            <a:extLst>
              <a:ext uri="{28A0092B-C50C-407E-A947-70E740481C1C}">
                <a14:useLocalDpi xmlns:a14="http://schemas.microsoft.com/office/drawing/2010/main" val="0"/>
              </a:ext>
            </a:extLst>
          </a:blip>
          <a:srcRect l="34578" t="60726" r="-276" b="-5377"/>
          <a:stretch/>
        </p:blipFill>
        <p:spPr>
          <a:xfrm>
            <a:off x="8862787" y="3076068"/>
            <a:ext cx="6675343" cy="1297237"/>
          </a:xfrm>
          <a:prstGeom prst="rect">
            <a:avLst/>
          </a:prstGeom>
        </p:spPr>
      </p:pic>
      <p:grpSp>
        <p:nvGrpSpPr>
          <p:cNvPr id="32" name="Group 31">
            <a:extLst>
              <a:ext uri="{FF2B5EF4-FFF2-40B4-BE49-F238E27FC236}">
                <a16:creationId xmlns="" xmlns:a16="http://schemas.microsoft.com/office/drawing/2014/main" id="{64E03CC1-1377-4FEB-AADC-C6BC386D2155}"/>
              </a:ext>
            </a:extLst>
          </p:cNvPr>
          <p:cNvGrpSpPr>
            <a:grpSpLocks/>
          </p:cNvGrpSpPr>
          <p:nvPr/>
        </p:nvGrpSpPr>
        <p:grpSpPr bwMode="auto">
          <a:xfrm>
            <a:off x="11449844" y="2019844"/>
            <a:ext cx="1477962" cy="258763"/>
            <a:chOff x="1703388" y="2006913"/>
            <a:chExt cx="1478230" cy="258682"/>
          </a:xfrm>
        </p:grpSpPr>
        <p:sp>
          <p:nvSpPr>
            <p:cNvPr id="36" name="Oval 35">
              <a:extLst>
                <a:ext uri="{FF2B5EF4-FFF2-40B4-BE49-F238E27FC236}">
                  <a16:creationId xmlns="" xmlns:a16="http://schemas.microsoft.com/office/drawing/2014/main" id="{FFAA700C-B82A-43B2-8CD7-5522C4C63CD6}"/>
                </a:ext>
              </a:extLst>
            </p:cNvPr>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37" name="Oval 36">
              <a:extLst>
                <a:ext uri="{FF2B5EF4-FFF2-40B4-BE49-F238E27FC236}">
                  <a16:creationId xmlns="" xmlns:a16="http://schemas.microsoft.com/office/drawing/2014/main" id="{EB9998E0-8C3D-49EA-BA10-8245B860F9B5}"/>
                </a:ext>
              </a:extLst>
            </p:cNvPr>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38" name="Oval 37">
              <a:extLst>
                <a:ext uri="{FF2B5EF4-FFF2-40B4-BE49-F238E27FC236}">
                  <a16:creationId xmlns="" xmlns:a16="http://schemas.microsoft.com/office/drawing/2014/main" id="{CB5FE683-3E89-401E-BC87-3C3DF0039F51}"/>
                </a:ext>
              </a:extLst>
            </p:cNvPr>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39" name="Oval 38">
              <a:extLst>
                <a:ext uri="{FF2B5EF4-FFF2-40B4-BE49-F238E27FC236}">
                  <a16:creationId xmlns="" xmlns:a16="http://schemas.microsoft.com/office/drawing/2014/main" id="{595DEA3E-6274-466E-A591-BA4A198E7172}"/>
                </a:ext>
              </a:extLst>
            </p:cNvPr>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40" name="Oval 39">
              <a:extLst>
                <a:ext uri="{FF2B5EF4-FFF2-40B4-BE49-F238E27FC236}">
                  <a16:creationId xmlns="" xmlns:a16="http://schemas.microsoft.com/office/drawing/2014/main" id="{94AA1842-3CBE-4219-AFC4-9E8AA1BFC2D1}"/>
                </a:ext>
              </a:extLst>
            </p:cNvPr>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53" name="TextBox 72">
            <a:extLst>
              <a:ext uri="{FF2B5EF4-FFF2-40B4-BE49-F238E27FC236}">
                <a16:creationId xmlns="" xmlns:a16="http://schemas.microsoft.com/office/drawing/2014/main" id="{C3BDA03F-7BF4-4272-B11D-695F297C6F0C}"/>
              </a:ext>
            </a:extLst>
          </p:cNvPr>
          <p:cNvSpPr txBox="1">
            <a:spLocks noChangeArrowheads="1"/>
          </p:cNvSpPr>
          <p:nvPr/>
        </p:nvSpPr>
        <p:spPr bwMode="auto">
          <a:xfrm>
            <a:off x="8517624" y="913302"/>
            <a:ext cx="7365671"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s-GT" sz="6600" b="1" dirty="0"/>
              <a:t>Modelo de Precios</a:t>
            </a:r>
            <a:endParaRPr lang="en-US" sz="6600" b="1" dirty="0">
              <a:latin typeface="Lato Regular" charset="0"/>
              <a:cs typeface="Lato Regular" charset="0"/>
            </a:endParaRPr>
          </a:p>
        </p:txBody>
      </p:sp>
      <p:sp>
        <p:nvSpPr>
          <p:cNvPr id="2" name="TextBox 1">
            <a:extLst>
              <a:ext uri="{FF2B5EF4-FFF2-40B4-BE49-F238E27FC236}">
                <a16:creationId xmlns="" xmlns:a16="http://schemas.microsoft.com/office/drawing/2014/main" id="{D3BF369F-B1AA-42BA-81FC-0CA41AE37880}"/>
              </a:ext>
            </a:extLst>
          </p:cNvPr>
          <p:cNvSpPr txBox="1"/>
          <p:nvPr/>
        </p:nvSpPr>
        <p:spPr>
          <a:xfrm>
            <a:off x="6493668" y="4373305"/>
            <a:ext cx="11741151" cy="6924973"/>
          </a:xfrm>
          <a:prstGeom prst="rect">
            <a:avLst/>
          </a:prstGeom>
          <a:noFill/>
        </p:spPr>
        <p:txBody>
          <a:bodyPr wrap="square" rtlCol="0">
            <a:spAutoFit/>
          </a:bodyPr>
          <a:lstStyle/>
          <a:p>
            <a:r>
              <a:rPr lang="es-GT" sz="4000" b="1" dirty="0" err="1"/>
              <a:t>VCore</a:t>
            </a:r>
            <a:r>
              <a:rPr lang="es-GT" sz="4000" b="1" dirty="0"/>
              <a:t>,  </a:t>
            </a:r>
          </a:p>
          <a:p>
            <a:pPr lvl="0" defTabSz="914400" eaLnBrk="0" fontAlgn="base" hangingPunct="0">
              <a:spcBef>
                <a:spcPct val="0"/>
              </a:spcBef>
              <a:spcAft>
                <a:spcPct val="0"/>
              </a:spcAft>
            </a:pPr>
            <a:r>
              <a:rPr lang="es-ES" altLang="es-GT" dirty="0">
                <a:latin typeface="Lato"/>
              </a:rPr>
              <a:t>	Este modelo le permite escalar el cómputo, la 	memoria y el almacenamiento según sus 	necesidades de carga de trabajo.</a:t>
            </a:r>
          </a:p>
          <a:p>
            <a:pPr lvl="0" defTabSz="914400" eaLnBrk="0" fontAlgn="base" hangingPunct="0">
              <a:spcBef>
                <a:spcPct val="0"/>
              </a:spcBef>
              <a:spcAft>
                <a:spcPct val="0"/>
              </a:spcAft>
            </a:pPr>
            <a:endParaRPr lang="es-ES" altLang="es-GT" dirty="0">
              <a:latin typeface="Lato"/>
            </a:endParaRPr>
          </a:p>
          <a:p>
            <a:pPr defTabSz="914400" eaLnBrk="0" fontAlgn="base" hangingPunct="0">
              <a:spcBef>
                <a:spcPct val="0"/>
              </a:spcBef>
              <a:spcAft>
                <a:spcPct val="0"/>
              </a:spcAft>
            </a:pPr>
            <a:r>
              <a:rPr lang="es-ES" altLang="es-GT" dirty="0">
                <a:latin typeface="Lato"/>
              </a:rPr>
              <a:t>		</a:t>
            </a:r>
            <a:r>
              <a:rPr lang="en-US" dirty="0"/>
              <a:t>General purpose</a:t>
            </a:r>
          </a:p>
          <a:p>
            <a:pPr defTabSz="914400" eaLnBrk="0" fontAlgn="base" hangingPunct="0">
              <a:spcBef>
                <a:spcPct val="0"/>
              </a:spcBef>
              <a:spcAft>
                <a:spcPct val="0"/>
              </a:spcAft>
            </a:pPr>
            <a:r>
              <a:rPr lang="en-US" dirty="0"/>
              <a:t>		</a:t>
            </a:r>
            <a:r>
              <a:rPr lang="en-US" dirty="0" err="1"/>
              <a:t>Busines</a:t>
            </a:r>
            <a:r>
              <a:rPr lang="en-US" dirty="0"/>
              <a:t> Critical</a:t>
            </a:r>
          </a:p>
          <a:p>
            <a:pPr defTabSz="914400" eaLnBrk="0" fontAlgn="base" hangingPunct="0">
              <a:spcBef>
                <a:spcPct val="0"/>
              </a:spcBef>
              <a:spcAft>
                <a:spcPct val="0"/>
              </a:spcAft>
            </a:pPr>
            <a:r>
              <a:rPr lang="en-US" dirty="0"/>
              <a:t>		Hyperscale</a:t>
            </a:r>
          </a:p>
          <a:p>
            <a:pPr defTabSz="914400" eaLnBrk="0" fontAlgn="base" hangingPunct="0">
              <a:spcBef>
                <a:spcPct val="0"/>
              </a:spcBef>
              <a:spcAft>
                <a:spcPct val="0"/>
              </a:spcAft>
            </a:pPr>
            <a:endParaRPr lang="en-US" dirty="0"/>
          </a:p>
          <a:p>
            <a:pPr lvl="0" defTabSz="914400" eaLnBrk="0" fontAlgn="base" hangingPunct="0">
              <a:spcBef>
                <a:spcPct val="0"/>
              </a:spcBef>
              <a:spcAft>
                <a:spcPct val="0"/>
              </a:spcAft>
            </a:pPr>
            <a:endParaRPr lang="es-ES" altLang="es-GT" dirty="0">
              <a:latin typeface="Lato"/>
            </a:endParaRPr>
          </a:p>
          <a:p>
            <a:endParaRPr lang="es-GT" sz="4000" b="1" dirty="0"/>
          </a:p>
          <a:p>
            <a:r>
              <a:rPr lang="es-GT" sz="4000" b="1" dirty="0"/>
              <a:t>	</a:t>
            </a:r>
            <a:r>
              <a:rPr lang="es-GT" sz="4000" dirty="0"/>
              <a:t> </a:t>
            </a:r>
            <a:endParaRPr lang="es-GT" sz="4000" b="1" dirty="0"/>
          </a:p>
        </p:txBody>
      </p:sp>
    </p:spTree>
    <p:extLst>
      <p:ext uri="{BB962C8B-B14F-4D97-AF65-F5344CB8AC3E}">
        <p14:creationId xmlns:p14="http://schemas.microsoft.com/office/powerpoint/2010/main" val="399079599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11301191" y="688643"/>
            <a:ext cx="1790736" cy="400110"/>
          </a:xfrm>
          <a:prstGeom prst="rect">
            <a:avLst/>
          </a:prstGeom>
          <a:noFill/>
        </p:spPr>
        <p:txBody>
          <a:bodyPr wrap="none">
            <a:spAutoFit/>
          </a:bodyPr>
          <a:lstStyle/>
          <a:p>
            <a:pPr algn="ctr" defTabSz="1828434" fontAlgn="auto">
              <a:spcBef>
                <a:spcPts val="0"/>
              </a:spcBef>
              <a:spcAft>
                <a:spcPts val="0"/>
              </a:spcAft>
              <a:defRPr/>
            </a:pPr>
            <a:r>
              <a:rPr lang="en-US" sz="2000" b="1" spc="600">
                <a:latin typeface="Lato Regular"/>
                <a:ea typeface="+mn-ea"/>
                <a:cs typeface="Lato Regular"/>
              </a:rPr>
              <a:t>About Us</a:t>
            </a:r>
            <a:endParaRPr lang="en-US" sz="2000" b="1" spc="600" dirty="0">
              <a:latin typeface="Lato Regular"/>
              <a:ea typeface="+mn-ea"/>
              <a:cs typeface="Lato Regular"/>
            </a:endParaRPr>
          </a:p>
        </p:txBody>
      </p:sp>
      <p:grpSp>
        <p:nvGrpSpPr>
          <p:cNvPr id="14" name="Group 13"/>
          <p:cNvGrpSpPr>
            <a:grpSpLocks/>
          </p:cNvGrpSpPr>
          <p:nvPr/>
        </p:nvGrpSpPr>
        <p:grpSpPr bwMode="auto">
          <a:xfrm>
            <a:off x="11449844" y="2019844"/>
            <a:ext cx="1477962" cy="258763"/>
            <a:chOff x="1703388" y="2006913"/>
            <a:chExt cx="1478230" cy="258682"/>
          </a:xfrm>
        </p:grpSpPr>
        <p:sp>
          <p:nvSpPr>
            <p:cNvPr id="15" name="Oval 14"/>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6" name="Oval 15"/>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7" name="Oval 16"/>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8" name="Oval 17"/>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9" name="Oval 18"/>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24" name="TextBox 72"/>
          <p:cNvSpPr txBox="1">
            <a:spLocks noChangeArrowheads="1"/>
          </p:cNvSpPr>
          <p:nvPr/>
        </p:nvSpPr>
        <p:spPr bwMode="auto">
          <a:xfrm>
            <a:off x="6937142" y="913302"/>
            <a:ext cx="10526664"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n-US" sz="6600" b="1" dirty="0" err="1">
                <a:latin typeface="Lato Regular" charset="0"/>
                <a:cs typeface="Lato Regular" charset="0"/>
              </a:rPr>
              <a:t>Cambios</a:t>
            </a:r>
            <a:r>
              <a:rPr lang="en-US" sz="6600" b="1" dirty="0">
                <a:latin typeface="Lato Regular" charset="0"/>
                <a:cs typeface="Lato Regular" charset="0"/>
              </a:rPr>
              <a:t> </a:t>
            </a:r>
            <a:r>
              <a:rPr lang="en-US" sz="6600" b="1" dirty="0" err="1">
                <a:latin typeface="Lato Regular" charset="0"/>
                <a:cs typeface="Lato Regular" charset="0"/>
              </a:rPr>
              <a:t>en</a:t>
            </a:r>
            <a:r>
              <a:rPr lang="en-US" sz="6600" b="1" dirty="0">
                <a:latin typeface="Lato Regular" charset="0"/>
                <a:cs typeface="Lato Regular" charset="0"/>
              </a:rPr>
              <a:t> el </a:t>
            </a:r>
            <a:r>
              <a:rPr lang="en-US" sz="6600" b="1" dirty="0" err="1">
                <a:latin typeface="Lato Regular" charset="0"/>
                <a:cs typeface="Lato Regular" charset="0"/>
              </a:rPr>
              <a:t>Rol</a:t>
            </a:r>
            <a:r>
              <a:rPr lang="en-US" sz="6600" b="1" dirty="0">
                <a:latin typeface="Lato Regular" charset="0"/>
                <a:cs typeface="Lato Regular" charset="0"/>
              </a:rPr>
              <a:t> del DBA</a:t>
            </a:r>
          </a:p>
        </p:txBody>
      </p:sp>
      <p:pic>
        <p:nvPicPr>
          <p:cNvPr id="9" name="Picture 8" descr="A close up of a card&#10;&#10;Description automatically generated">
            <a:extLst>
              <a:ext uri="{FF2B5EF4-FFF2-40B4-BE49-F238E27FC236}">
                <a16:creationId xmlns="" xmlns:a16="http://schemas.microsoft.com/office/drawing/2014/main" id="{8A4E26B4-F38B-4F16-A050-5CA1DE586839}"/>
              </a:ext>
            </a:extLst>
          </p:cNvPr>
          <p:cNvPicPr>
            <a:picLocks noChangeAspect="1"/>
          </p:cNvPicPr>
          <p:nvPr/>
        </p:nvPicPr>
        <p:blipFill rotWithShape="1">
          <a:blip r:embed="rId2">
            <a:extLst>
              <a:ext uri="{28A0092B-C50C-407E-A947-70E740481C1C}">
                <a14:useLocalDpi xmlns:a14="http://schemas.microsoft.com/office/drawing/2010/main" val="0"/>
              </a:ext>
            </a:extLst>
          </a:blip>
          <a:srcRect l="18514" r="27792"/>
          <a:stretch/>
        </p:blipFill>
        <p:spPr>
          <a:xfrm>
            <a:off x="501650" y="3465039"/>
            <a:ext cx="12590277" cy="9337659"/>
          </a:xfrm>
          <a:prstGeom prst="rect">
            <a:avLst/>
          </a:prstGeom>
        </p:spPr>
      </p:pic>
      <p:graphicFrame>
        <p:nvGraphicFramePr>
          <p:cNvPr id="3" name="Table 2">
            <a:extLst>
              <a:ext uri="{FF2B5EF4-FFF2-40B4-BE49-F238E27FC236}">
                <a16:creationId xmlns="" xmlns:a16="http://schemas.microsoft.com/office/drawing/2014/main" id="{77A4A723-3E2D-44AF-ACE0-82B06C68FD18}"/>
              </a:ext>
            </a:extLst>
          </p:cNvPr>
          <p:cNvGraphicFramePr>
            <a:graphicFrameLocks noGrp="1"/>
          </p:cNvGraphicFramePr>
          <p:nvPr>
            <p:extLst>
              <p:ext uri="{D42A27DB-BD31-4B8C-83A1-F6EECF244321}">
                <p14:modId xmlns:p14="http://schemas.microsoft.com/office/powerpoint/2010/main" val="3329718665"/>
              </p:ext>
            </p:extLst>
          </p:nvPr>
        </p:nvGraphicFramePr>
        <p:xfrm>
          <a:off x="12798425" y="2739654"/>
          <a:ext cx="11298158" cy="10421174"/>
        </p:xfrm>
        <a:graphic>
          <a:graphicData uri="http://schemas.openxmlformats.org/drawingml/2006/table">
            <a:tbl>
              <a:tblPr/>
              <a:tblGrid>
                <a:gridCol w="11298158">
                  <a:extLst>
                    <a:ext uri="{9D8B030D-6E8A-4147-A177-3AD203B41FA5}">
                      <a16:colId xmlns="" xmlns:a16="http://schemas.microsoft.com/office/drawing/2014/main" val="1607995152"/>
                    </a:ext>
                  </a:extLst>
                </a:gridCol>
              </a:tblGrid>
              <a:tr h="445939">
                <a:tc>
                  <a:txBody>
                    <a:bodyPr/>
                    <a:lstStyle/>
                    <a:p>
                      <a:pPr marL="457200" indent="-457200">
                        <a:buFont typeface="Arial" panose="020B0604020202020204" pitchFamily="34" charset="0"/>
                        <a:buChar char="•"/>
                      </a:pPr>
                      <a:r>
                        <a:rPr lang="es-GT" sz="3600" b="1" dirty="0"/>
                        <a:t>Asegurar el cumplimiento del acuerdo de licencia del proveedor de la base de datos</a:t>
                      </a:r>
                    </a:p>
                    <a:p>
                      <a:pPr marL="457200" indent="-457200">
                        <a:buFont typeface="Arial" panose="020B0604020202020204" pitchFamily="34" charset="0"/>
                        <a:buChar char="•"/>
                      </a:pPr>
                      <a:endParaRPr lang="en-US" sz="3600" b="1" dirty="0"/>
                    </a:p>
                  </a:txBody>
                  <a:tcPr anchor="ctr">
                    <a:lnL>
                      <a:noFill/>
                    </a:lnL>
                    <a:lnR>
                      <a:noFill/>
                    </a:lnR>
                    <a:lnT>
                      <a:noFill/>
                    </a:lnT>
                    <a:lnB>
                      <a:noFill/>
                    </a:lnB>
                  </a:tcPr>
                </a:tc>
                <a:extLst>
                  <a:ext uri="{0D108BD9-81ED-4DB2-BD59-A6C34878D82A}">
                    <a16:rowId xmlns="" xmlns:a16="http://schemas.microsoft.com/office/drawing/2014/main" val="671986840"/>
                  </a:ext>
                </a:extLst>
              </a:tr>
              <a:tr h="445939">
                <a:tc>
                  <a:txBody>
                    <a:bodyPr/>
                    <a:lstStyle/>
                    <a:p>
                      <a:pPr marL="457200" indent="-457200">
                        <a:buFont typeface="Arial" panose="020B0604020202020204" pitchFamily="34" charset="0"/>
                        <a:buChar char="•"/>
                      </a:pPr>
                      <a:r>
                        <a:rPr lang="es-ES" sz="3600" b="1" dirty="0"/>
                        <a:t>Diseño e implementación de soluciones de recuperación de desastres (DR)</a:t>
                      </a:r>
                    </a:p>
                    <a:p>
                      <a:pPr marL="457200" indent="-457200">
                        <a:buFont typeface="Arial" panose="020B0604020202020204" pitchFamily="34" charset="0"/>
                        <a:buChar char="•"/>
                      </a:pPr>
                      <a:endParaRPr lang="en-US" sz="3600" b="1" dirty="0"/>
                    </a:p>
                  </a:txBody>
                  <a:tcPr anchor="ctr">
                    <a:lnL>
                      <a:noFill/>
                    </a:lnL>
                    <a:lnR>
                      <a:noFill/>
                    </a:lnR>
                    <a:lnT>
                      <a:noFill/>
                    </a:lnT>
                    <a:lnB>
                      <a:noFill/>
                    </a:lnB>
                  </a:tcPr>
                </a:tc>
                <a:extLst>
                  <a:ext uri="{0D108BD9-81ED-4DB2-BD59-A6C34878D82A}">
                    <a16:rowId xmlns="" xmlns:a16="http://schemas.microsoft.com/office/drawing/2014/main" val="1579552568"/>
                  </a:ext>
                </a:extLst>
              </a:tr>
              <a:tr h="328015">
                <a:tc>
                  <a:txBody>
                    <a:bodyPr/>
                    <a:lstStyle/>
                    <a:p>
                      <a:pPr marL="457200" indent="-457200">
                        <a:buFont typeface="Arial" panose="020B0604020202020204" pitchFamily="34" charset="0"/>
                        <a:buChar char="•"/>
                      </a:pPr>
                      <a:r>
                        <a:rPr lang="es-ES" sz="3600" b="1" dirty="0"/>
                        <a:t>Asignación de almacenamiento del sistema y planificación de los requisitos de almacenamiento futuros para el sistema de base de datos</a:t>
                      </a:r>
                    </a:p>
                    <a:p>
                      <a:pPr marL="457200" indent="-457200">
                        <a:buFont typeface="Arial" panose="020B0604020202020204" pitchFamily="34" charset="0"/>
                        <a:buChar char="•"/>
                      </a:pPr>
                      <a:endParaRPr lang="en-US" sz="3600" b="1" dirty="0"/>
                    </a:p>
                  </a:txBody>
                  <a:tcPr anchor="ctr">
                    <a:lnL>
                      <a:noFill/>
                    </a:lnL>
                    <a:lnR>
                      <a:noFill/>
                    </a:lnR>
                    <a:lnT>
                      <a:noFill/>
                    </a:lnT>
                    <a:lnB>
                      <a:noFill/>
                    </a:lnB>
                  </a:tcPr>
                </a:tc>
                <a:extLst>
                  <a:ext uri="{0D108BD9-81ED-4DB2-BD59-A6C34878D82A}">
                    <a16:rowId xmlns="" xmlns:a16="http://schemas.microsoft.com/office/drawing/2014/main" val="3082259419"/>
                  </a:ext>
                </a:extLst>
              </a:tr>
              <a:tr h="445939">
                <a:tc>
                  <a:txBody>
                    <a:bodyPr/>
                    <a:lstStyle/>
                    <a:p>
                      <a:pPr marL="457200" indent="-457200">
                        <a:buFont typeface="Arial" panose="020B0604020202020204" pitchFamily="34" charset="0"/>
                        <a:buChar char="•"/>
                      </a:pPr>
                      <a:r>
                        <a:rPr lang="es-ES" sz="3600" b="1" dirty="0"/>
                        <a:t>Instalación y actualización del software de base de datos</a:t>
                      </a:r>
                    </a:p>
                    <a:p>
                      <a:pPr marL="457200" indent="-457200">
                        <a:buFont typeface="Arial" panose="020B0604020202020204" pitchFamily="34" charset="0"/>
                        <a:buChar char="•"/>
                      </a:pPr>
                      <a:endParaRPr lang="en-US" sz="3600" b="1" dirty="0"/>
                    </a:p>
                  </a:txBody>
                  <a:tcPr anchor="ctr">
                    <a:lnL>
                      <a:noFill/>
                    </a:lnL>
                    <a:lnR>
                      <a:noFill/>
                    </a:lnR>
                    <a:lnT>
                      <a:noFill/>
                    </a:lnT>
                    <a:lnB>
                      <a:noFill/>
                    </a:lnB>
                  </a:tcPr>
                </a:tc>
                <a:extLst>
                  <a:ext uri="{0D108BD9-81ED-4DB2-BD59-A6C34878D82A}">
                    <a16:rowId xmlns="" xmlns:a16="http://schemas.microsoft.com/office/drawing/2014/main" val="2418339603"/>
                  </a:ext>
                </a:extLst>
              </a:tr>
              <a:tr h="445939">
                <a:tc>
                  <a:txBody>
                    <a:bodyPr/>
                    <a:lstStyle/>
                    <a:p>
                      <a:pPr marL="457200" indent="-457200">
                        <a:buFont typeface="Arial" panose="020B0604020202020204" pitchFamily="34" charset="0"/>
                        <a:buChar char="•"/>
                      </a:pPr>
                      <a:r>
                        <a:rPr lang="es-ES" sz="3600" b="1" dirty="0"/>
                        <a:t>Realización de copias de seguridad de datos</a:t>
                      </a:r>
                      <a:endParaRPr lang="es-GT" sz="3600" b="1" dirty="0"/>
                    </a:p>
                  </a:txBody>
                  <a:tcPr anchor="ctr">
                    <a:lnL>
                      <a:noFill/>
                    </a:lnL>
                    <a:lnR>
                      <a:noFill/>
                    </a:lnR>
                    <a:lnT>
                      <a:noFill/>
                    </a:lnT>
                    <a:lnB>
                      <a:noFill/>
                    </a:lnB>
                  </a:tcPr>
                </a:tc>
                <a:extLst>
                  <a:ext uri="{0D108BD9-81ED-4DB2-BD59-A6C34878D82A}">
                    <a16:rowId xmlns="" xmlns:a16="http://schemas.microsoft.com/office/drawing/2014/main" val="4122322326"/>
                  </a:ext>
                </a:extLst>
              </a:tr>
              <a:tr h="821467">
                <a:tc>
                  <a:txBody>
                    <a:bodyPr/>
                    <a:lstStyle/>
                    <a:p>
                      <a:pPr marL="0" indent="0">
                        <a:buFont typeface="Arial" panose="020B0604020202020204" pitchFamily="34" charset="0"/>
                        <a:buNone/>
                      </a:pPr>
                      <a:endParaRPr lang="en-US" sz="3600" b="1" dirty="0"/>
                    </a:p>
                  </a:txBody>
                  <a:tcPr anchor="ctr">
                    <a:lnL>
                      <a:noFill/>
                    </a:lnL>
                    <a:lnR>
                      <a:noFill/>
                    </a:lnR>
                    <a:lnT>
                      <a:noFill/>
                    </a:lnT>
                    <a:lnB>
                      <a:noFill/>
                    </a:lnB>
                  </a:tcPr>
                </a:tc>
                <a:extLst>
                  <a:ext uri="{0D108BD9-81ED-4DB2-BD59-A6C34878D82A}">
                    <a16:rowId xmlns="" xmlns:a16="http://schemas.microsoft.com/office/drawing/2014/main" val="1593921408"/>
                  </a:ext>
                </a:extLst>
              </a:tr>
              <a:tr h="445939">
                <a:tc>
                  <a:txBody>
                    <a:bodyPr/>
                    <a:lstStyle/>
                    <a:p>
                      <a:pPr marL="571500" indent="-571500">
                        <a:buFont typeface="Arial" panose="020B0604020202020204" pitchFamily="34" charset="0"/>
                        <a:buChar char="•"/>
                      </a:pPr>
                      <a:r>
                        <a:rPr lang="es-ES" sz="3600" b="1" dirty="0"/>
                        <a:t>Parcheando el software par potenciar la  base de datos</a:t>
                      </a:r>
                      <a:endParaRPr lang="en-US" sz="3600" b="1" dirty="0"/>
                    </a:p>
                  </a:txBody>
                  <a:tcPr anchor="ctr">
                    <a:lnL>
                      <a:noFill/>
                    </a:lnL>
                    <a:lnR>
                      <a:noFill/>
                    </a:lnR>
                    <a:lnT>
                      <a:noFill/>
                    </a:lnT>
                    <a:lnB>
                      <a:noFill/>
                    </a:lnB>
                  </a:tcPr>
                </a:tc>
                <a:extLst>
                  <a:ext uri="{0D108BD9-81ED-4DB2-BD59-A6C34878D82A}">
                    <a16:rowId xmlns="" xmlns:a16="http://schemas.microsoft.com/office/drawing/2014/main" val="4161194363"/>
                  </a:ext>
                </a:extLst>
              </a:tr>
              <a:tr h="821467">
                <a:tc>
                  <a:txBody>
                    <a:bodyPr/>
                    <a:lstStyle/>
                    <a:p>
                      <a:pPr marL="0" indent="0">
                        <a:buFont typeface="Arial" panose="020B0604020202020204" pitchFamily="34" charset="0"/>
                        <a:buNone/>
                      </a:pPr>
                      <a:endParaRPr lang="en-US" sz="3600" b="1" dirty="0"/>
                    </a:p>
                  </a:txBody>
                  <a:tcPr anchor="ctr">
                    <a:lnL>
                      <a:noFill/>
                    </a:lnL>
                    <a:lnR>
                      <a:noFill/>
                    </a:lnR>
                    <a:lnT>
                      <a:noFill/>
                    </a:lnT>
                    <a:lnB>
                      <a:noFill/>
                    </a:lnB>
                  </a:tcPr>
                </a:tc>
                <a:extLst>
                  <a:ext uri="{0D108BD9-81ED-4DB2-BD59-A6C34878D82A}">
                    <a16:rowId xmlns="" xmlns:a16="http://schemas.microsoft.com/office/drawing/2014/main" val="1147335032"/>
                  </a:ext>
                </a:extLst>
              </a:tr>
            </a:tbl>
          </a:graphicData>
        </a:graphic>
      </p:graphicFrame>
      <p:sp>
        <p:nvSpPr>
          <p:cNvPr id="4" name="Arrow: Right 3">
            <a:extLst>
              <a:ext uri="{FF2B5EF4-FFF2-40B4-BE49-F238E27FC236}">
                <a16:creationId xmlns="" xmlns:a16="http://schemas.microsoft.com/office/drawing/2014/main" id="{7999B5E7-2699-4AF2-87CB-ED1C64AA3F3E}"/>
              </a:ext>
            </a:extLst>
          </p:cNvPr>
          <p:cNvSpPr/>
          <p:nvPr/>
        </p:nvSpPr>
        <p:spPr>
          <a:xfrm>
            <a:off x="11449844" y="8729078"/>
            <a:ext cx="1219200" cy="584255"/>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Tree>
    <p:extLst>
      <p:ext uri="{BB962C8B-B14F-4D97-AF65-F5344CB8AC3E}">
        <p14:creationId xmlns:p14="http://schemas.microsoft.com/office/powerpoint/2010/main" val="187539324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Imagen 12"/>
          <p:cNvPicPr>
            <a:picLocks noChangeAspect="1"/>
          </p:cNvPicPr>
          <p:nvPr/>
        </p:nvPicPr>
        <p:blipFill rotWithShape="1">
          <a:blip r:embed="rId2">
            <a:extLst>
              <a:ext uri="{28A0092B-C50C-407E-A947-70E740481C1C}">
                <a14:useLocalDpi xmlns:a14="http://schemas.microsoft.com/office/drawing/2010/main" val="0"/>
              </a:ext>
            </a:extLst>
          </a:blip>
          <a:srcRect l="-230" t="1941" r="-228" b="28571"/>
          <a:stretch/>
        </p:blipFill>
        <p:spPr bwMode="auto">
          <a:xfrm>
            <a:off x="2844010" y="1977387"/>
            <a:ext cx="5016155" cy="5558658"/>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53640926-AAD7-44D8-BBD7-CCE9431645EC}">
              <a14:shadowObscured xmlns:a14="http://schemas.microsoft.com/office/drawing/2010/main"/>
            </a:ext>
          </a:extLst>
        </p:spPr>
      </p:pic>
      <p:sp>
        <p:nvSpPr>
          <p:cNvPr id="26" name="Rectangle 61"/>
          <p:cNvSpPr/>
          <p:nvPr/>
        </p:nvSpPr>
        <p:spPr>
          <a:xfrm>
            <a:off x="3057242" y="8151902"/>
            <a:ext cx="4589689" cy="1579926"/>
          </a:xfrm>
          <a:prstGeom prst="rect">
            <a:avLst/>
          </a:prstGeom>
        </p:spPr>
        <p:txBody>
          <a:bodyPr wrap="square" lIns="219419" tIns="109710" rIns="219419" bIns="109710">
            <a:noAutofit/>
          </a:bodyPr>
          <a:lstStyle/>
          <a:p>
            <a:pPr algn="ctr">
              <a:spcAft>
                <a:spcPts val="0"/>
              </a:spcAft>
            </a:pPr>
            <a:r>
              <a:rPr lang="es-GT" sz="5400" b="1" kern="1200" dirty="0">
                <a:solidFill>
                  <a:srgbClr val="445469"/>
                </a:solidFill>
                <a:effectLst/>
                <a:latin typeface="Lato Regular" charset="0"/>
                <a:ea typeface="Lato Light" charset="0"/>
                <a:cs typeface="Lato Regular" charset="0"/>
              </a:rPr>
              <a:t>Marlon Coti</a:t>
            </a:r>
            <a:endParaRPr lang="es-ES_tradnl" sz="4000" dirty="0">
              <a:effectLst/>
              <a:latin typeface="Times New Roman" charset="0"/>
              <a:ea typeface="Calibri" charset="0"/>
            </a:endParaRPr>
          </a:p>
        </p:txBody>
      </p:sp>
      <p:grpSp>
        <p:nvGrpSpPr>
          <p:cNvPr id="33" name="Group 58"/>
          <p:cNvGrpSpPr>
            <a:grpSpLocks noChangeAspect="1"/>
          </p:cNvGrpSpPr>
          <p:nvPr/>
        </p:nvGrpSpPr>
        <p:grpSpPr>
          <a:xfrm>
            <a:off x="4228121" y="9388655"/>
            <a:ext cx="2247929" cy="343173"/>
            <a:chOff x="1044348" y="903022"/>
            <a:chExt cx="1478230" cy="258682"/>
          </a:xfrm>
        </p:grpSpPr>
        <p:sp>
          <p:nvSpPr>
            <p:cNvPr id="34" name="Oval 59"/>
            <p:cNvSpPr/>
            <p:nvPr/>
          </p:nvSpPr>
          <p:spPr>
            <a:xfrm>
              <a:off x="1044348" y="903022"/>
              <a:ext cx="258682" cy="258682"/>
            </a:xfrm>
            <a:prstGeom prst="ellipse">
              <a:avLst/>
            </a:prstGeom>
            <a:solidFill>
              <a:srgbClr val="2686A7"/>
            </a:solidFill>
            <a:ln w="6350" cap="flat" cmpd="sng" algn="ctr">
              <a:noFill/>
              <a:prstDash val="solid"/>
              <a:miter lim="800000"/>
            </a:ln>
            <a:effectLst/>
          </p:spPr>
          <p:txBody>
            <a:bodyPr rtlCol="0" anchor="ctr"/>
            <a:lstStyle/>
            <a:p>
              <a:endParaRPr lang="es-ES_tradnl"/>
            </a:p>
          </p:txBody>
        </p:sp>
        <p:sp>
          <p:nvSpPr>
            <p:cNvPr id="35" name="Oval 60"/>
            <p:cNvSpPr/>
            <p:nvPr/>
          </p:nvSpPr>
          <p:spPr>
            <a:xfrm>
              <a:off x="1349235" y="903022"/>
              <a:ext cx="258682" cy="258682"/>
            </a:xfrm>
            <a:prstGeom prst="ellipse">
              <a:avLst/>
            </a:prstGeom>
            <a:solidFill>
              <a:srgbClr val="54BE71"/>
            </a:solidFill>
            <a:ln w="6350" cap="flat" cmpd="sng" algn="ctr">
              <a:noFill/>
              <a:prstDash val="solid"/>
              <a:miter lim="800000"/>
            </a:ln>
            <a:effectLst/>
          </p:spPr>
          <p:txBody>
            <a:bodyPr rtlCol="0" anchor="ctr"/>
            <a:lstStyle/>
            <a:p>
              <a:endParaRPr lang="es-ES_tradnl"/>
            </a:p>
          </p:txBody>
        </p:sp>
        <p:sp>
          <p:nvSpPr>
            <p:cNvPr id="36" name="Oval 63"/>
            <p:cNvSpPr/>
            <p:nvPr/>
          </p:nvSpPr>
          <p:spPr>
            <a:xfrm>
              <a:off x="1654122" y="903022"/>
              <a:ext cx="258682" cy="258682"/>
            </a:xfrm>
            <a:prstGeom prst="ellipse">
              <a:avLst/>
            </a:prstGeom>
            <a:solidFill>
              <a:srgbClr val="8BC248"/>
            </a:solidFill>
            <a:ln w="6350" cap="flat" cmpd="sng" algn="ctr">
              <a:noFill/>
              <a:prstDash val="solid"/>
              <a:miter lim="800000"/>
            </a:ln>
            <a:effectLst/>
          </p:spPr>
          <p:txBody>
            <a:bodyPr rtlCol="0" anchor="ctr"/>
            <a:lstStyle/>
            <a:p>
              <a:endParaRPr lang="es-ES_tradnl"/>
            </a:p>
          </p:txBody>
        </p:sp>
        <p:sp>
          <p:nvSpPr>
            <p:cNvPr id="37" name="Oval 64"/>
            <p:cNvSpPr/>
            <p:nvPr/>
          </p:nvSpPr>
          <p:spPr>
            <a:xfrm>
              <a:off x="1959009" y="903022"/>
              <a:ext cx="258682" cy="258682"/>
            </a:xfrm>
            <a:prstGeom prst="ellipse">
              <a:avLst/>
            </a:prstGeom>
            <a:solidFill>
              <a:srgbClr val="EF9527"/>
            </a:solidFill>
            <a:ln w="6350" cap="flat" cmpd="sng" algn="ctr">
              <a:noFill/>
              <a:prstDash val="solid"/>
              <a:miter lim="800000"/>
            </a:ln>
            <a:effectLst/>
          </p:spPr>
          <p:txBody>
            <a:bodyPr rtlCol="0" anchor="ctr"/>
            <a:lstStyle/>
            <a:p>
              <a:endParaRPr lang="es-ES_tradnl"/>
            </a:p>
          </p:txBody>
        </p:sp>
        <p:sp>
          <p:nvSpPr>
            <p:cNvPr id="38" name="Oval 65"/>
            <p:cNvSpPr/>
            <p:nvPr/>
          </p:nvSpPr>
          <p:spPr>
            <a:xfrm>
              <a:off x="2263896" y="903022"/>
              <a:ext cx="258682" cy="258682"/>
            </a:xfrm>
            <a:prstGeom prst="ellipse">
              <a:avLst/>
            </a:prstGeom>
            <a:solidFill>
              <a:srgbClr val="ED423D"/>
            </a:solidFill>
            <a:ln w="6350" cap="flat" cmpd="sng" algn="ctr">
              <a:noFill/>
              <a:prstDash val="solid"/>
              <a:miter lim="800000"/>
            </a:ln>
            <a:effectLst/>
          </p:spPr>
          <p:txBody>
            <a:bodyPr rtlCol="0" anchor="ctr"/>
            <a:lstStyle/>
            <a:p>
              <a:endParaRPr lang="es-ES_tradnl"/>
            </a:p>
          </p:txBody>
        </p:sp>
      </p:grpSp>
      <p:grpSp>
        <p:nvGrpSpPr>
          <p:cNvPr id="42" name="Agrupar 41"/>
          <p:cNvGrpSpPr/>
          <p:nvPr/>
        </p:nvGrpSpPr>
        <p:grpSpPr>
          <a:xfrm>
            <a:off x="11340612" y="5683908"/>
            <a:ext cx="11073945" cy="1852137"/>
            <a:chOff x="12145284" y="3097416"/>
            <a:chExt cx="11073945" cy="1852137"/>
          </a:xfrm>
        </p:grpSpPr>
        <p:sp>
          <p:nvSpPr>
            <p:cNvPr id="39" name="Rectángulo 38"/>
            <p:cNvSpPr/>
            <p:nvPr/>
          </p:nvSpPr>
          <p:spPr>
            <a:xfrm>
              <a:off x="13496545" y="3097416"/>
              <a:ext cx="6750566" cy="646331"/>
            </a:xfrm>
            <a:prstGeom prst="rect">
              <a:avLst/>
            </a:prstGeom>
          </p:spPr>
          <p:txBody>
            <a:bodyPr wrap="none">
              <a:spAutoFit/>
            </a:bodyPr>
            <a:lstStyle/>
            <a:p>
              <a:pPr algn="ctr">
                <a:spcAft>
                  <a:spcPts val="0"/>
                </a:spcAft>
              </a:pPr>
              <a:r>
                <a:rPr lang="en-US" dirty="0" smtClean="0">
                  <a:solidFill>
                    <a:srgbClr val="445469"/>
                  </a:solidFill>
                  <a:latin typeface="Lato Regular" charset="0"/>
                  <a:ea typeface="Lato Light" charset="0"/>
                  <a:cs typeface="Lato Regular" charset="0"/>
                </a:rPr>
                <a:t> </a:t>
              </a:r>
              <a:r>
                <a:rPr lang="en-US" dirty="0">
                  <a:solidFill>
                    <a:srgbClr val="445469"/>
                  </a:solidFill>
                  <a:latin typeface="Lato Regular" charset="0"/>
                  <a:ea typeface="Lato Light" charset="0"/>
                  <a:cs typeface="Lato Regular" charset="0"/>
                </a:rPr>
                <a:t>Cloud Engineer &amp; </a:t>
              </a:r>
              <a:r>
                <a:rPr lang="en-US" dirty="0" smtClean="0">
                  <a:solidFill>
                    <a:srgbClr val="445469"/>
                  </a:solidFill>
                  <a:latin typeface="Lato Regular" charset="0"/>
                  <a:ea typeface="Lato Light" charset="0"/>
                  <a:cs typeface="Lato Regular" charset="0"/>
                </a:rPr>
                <a:t>DevOps. (CSN)</a:t>
              </a:r>
              <a:endParaRPr lang="es-ES_tradnl" sz="3200" dirty="0">
                <a:effectLst/>
                <a:latin typeface="Times New Roman" charset="0"/>
                <a:ea typeface="Calibri" charset="0"/>
              </a:endParaRPr>
            </a:p>
          </p:txBody>
        </p:sp>
        <p:pic>
          <p:nvPicPr>
            <p:cNvPr id="40" name="Imagen 3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45284" y="3598292"/>
              <a:ext cx="1351261" cy="1351261"/>
            </a:xfrm>
            <a:prstGeom prst="rect">
              <a:avLst/>
            </a:prstGeom>
          </p:spPr>
        </p:pic>
        <p:sp>
          <p:nvSpPr>
            <p:cNvPr id="41" name="CuadroTexto 40"/>
            <p:cNvSpPr txBox="1"/>
            <p:nvPr/>
          </p:nvSpPr>
          <p:spPr>
            <a:xfrm>
              <a:off x="13496545" y="3889203"/>
              <a:ext cx="9722684" cy="769441"/>
            </a:xfrm>
            <a:prstGeom prst="rect">
              <a:avLst/>
            </a:prstGeom>
            <a:noFill/>
          </p:spPr>
          <p:txBody>
            <a:bodyPr wrap="square" rtlCol="0">
              <a:spAutoFit/>
            </a:bodyPr>
            <a:lstStyle/>
            <a:p>
              <a:r>
                <a:rPr lang="es-ES_tradnl" sz="4400" b="1" dirty="0" smtClean="0">
                  <a:latin typeface="Raleway Black" charset="0"/>
                  <a:ea typeface="Raleway Black" charset="0"/>
                  <a:cs typeface="Raleway Black" charset="0"/>
                </a:rPr>
                <a:t>CODE SOLUTIONS NETWORK S.A.</a:t>
              </a:r>
              <a:endParaRPr lang="es-ES_tradnl" sz="4400" b="1" dirty="0">
                <a:latin typeface="Raleway Black" charset="0"/>
                <a:ea typeface="Raleway Black" charset="0"/>
                <a:cs typeface="Raleway Black" charset="0"/>
              </a:endParaRPr>
            </a:p>
          </p:txBody>
        </p:sp>
      </p:grpSp>
    </p:spTree>
    <p:extLst>
      <p:ext uri="{BB962C8B-B14F-4D97-AF65-F5344CB8AC3E}">
        <p14:creationId xmlns:p14="http://schemas.microsoft.com/office/powerpoint/2010/main" val="46243315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11301191" y="688643"/>
            <a:ext cx="1790736" cy="400110"/>
          </a:xfrm>
          <a:prstGeom prst="rect">
            <a:avLst/>
          </a:prstGeom>
          <a:noFill/>
        </p:spPr>
        <p:txBody>
          <a:bodyPr wrap="none">
            <a:spAutoFit/>
          </a:bodyPr>
          <a:lstStyle/>
          <a:p>
            <a:pPr algn="ctr" defTabSz="1828434" fontAlgn="auto">
              <a:spcBef>
                <a:spcPts val="0"/>
              </a:spcBef>
              <a:spcAft>
                <a:spcPts val="0"/>
              </a:spcAft>
              <a:defRPr/>
            </a:pPr>
            <a:r>
              <a:rPr lang="en-US" sz="2000" b="1" spc="600">
                <a:latin typeface="Lato Regular"/>
                <a:ea typeface="+mn-ea"/>
                <a:cs typeface="Lato Regular"/>
              </a:rPr>
              <a:t>About Us</a:t>
            </a:r>
            <a:endParaRPr lang="en-US" sz="2000" b="1" spc="600" dirty="0">
              <a:latin typeface="Lato Regular"/>
              <a:ea typeface="+mn-ea"/>
              <a:cs typeface="Lato Regular"/>
            </a:endParaRPr>
          </a:p>
        </p:txBody>
      </p:sp>
      <p:grpSp>
        <p:nvGrpSpPr>
          <p:cNvPr id="14" name="Group 13"/>
          <p:cNvGrpSpPr>
            <a:grpSpLocks/>
          </p:cNvGrpSpPr>
          <p:nvPr/>
        </p:nvGrpSpPr>
        <p:grpSpPr bwMode="auto">
          <a:xfrm>
            <a:off x="11449844" y="2019844"/>
            <a:ext cx="1477962" cy="258763"/>
            <a:chOff x="1703388" y="2006913"/>
            <a:chExt cx="1478230" cy="258682"/>
          </a:xfrm>
        </p:grpSpPr>
        <p:sp>
          <p:nvSpPr>
            <p:cNvPr id="15" name="Oval 14"/>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6" name="Oval 15"/>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7" name="Oval 16"/>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8" name="Oval 17"/>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9" name="Oval 18"/>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24" name="TextBox 72"/>
          <p:cNvSpPr txBox="1">
            <a:spLocks noChangeArrowheads="1"/>
          </p:cNvSpPr>
          <p:nvPr/>
        </p:nvSpPr>
        <p:spPr bwMode="auto">
          <a:xfrm>
            <a:off x="6937142" y="913302"/>
            <a:ext cx="10526664"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n-US" sz="6600" b="1" dirty="0" err="1">
                <a:latin typeface="Lato Regular" charset="0"/>
                <a:cs typeface="Lato Regular" charset="0"/>
              </a:rPr>
              <a:t>Cambios</a:t>
            </a:r>
            <a:r>
              <a:rPr lang="en-US" sz="6600" b="1" dirty="0">
                <a:latin typeface="Lato Regular" charset="0"/>
                <a:cs typeface="Lato Regular" charset="0"/>
              </a:rPr>
              <a:t> </a:t>
            </a:r>
            <a:r>
              <a:rPr lang="en-US" sz="6600" b="1" dirty="0" err="1">
                <a:latin typeface="Lato Regular" charset="0"/>
                <a:cs typeface="Lato Regular" charset="0"/>
              </a:rPr>
              <a:t>en</a:t>
            </a:r>
            <a:r>
              <a:rPr lang="en-US" sz="6600" b="1" dirty="0">
                <a:latin typeface="Lato Regular" charset="0"/>
                <a:cs typeface="Lato Regular" charset="0"/>
              </a:rPr>
              <a:t> el </a:t>
            </a:r>
            <a:r>
              <a:rPr lang="en-US" sz="6600" b="1" dirty="0" err="1">
                <a:latin typeface="Lato Regular" charset="0"/>
                <a:cs typeface="Lato Regular" charset="0"/>
              </a:rPr>
              <a:t>Rol</a:t>
            </a:r>
            <a:r>
              <a:rPr lang="en-US" sz="6600" b="1" dirty="0">
                <a:latin typeface="Lato Regular" charset="0"/>
                <a:cs typeface="Lato Regular" charset="0"/>
              </a:rPr>
              <a:t> del DBA</a:t>
            </a:r>
          </a:p>
        </p:txBody>
      </p:sp>
      <p:pic>
        <p:nvPicPr>
          <p:cNvPr id="9" name="Picture 8" descr="A close up of a card&#10;&#10;Description automatically generated">
            <a:extLst>
              <a:ext uri="{FF2B5EF4-FFF2-40B4-BE49-F238E27FC236}">
                <a16:creationId xmlns="" xmlns:a16="http://schemas.microsoft.com/office/drawing/2014/main" id="{8A4E26B4-F38B-4F16-A050-5CA1DE586839}"/>
              </a:ext>
            </a:extLst>
          </p:cNvPr>
          <p:cNvPicPr>
            <a:picLocks noChangeAspect="1"/>
          </p:cNvPicPr>
          <p:nvPr/>
        </p:nvPicPr>
        <p:blipFill rotWithShape="1">
          <a:blip r:embed="rId2">
            <a:extLst>
              <a:ext uri="{28A0092B-C50C-407E-A947-70E740481C1C}">
                <a14:useLocalDpi xmlns:a14="http://schemas.microsoft.com/office/drawing/2010/main" val="0"/>
              </a:ext>
            </a:extLst>
          </a:blip>
          <a:srcRect l="18514" r="27792"/>
          <a:stretch/>
        </p:blipFill>
        <p:spPr>
          <a:xfrm>
            <a:off x="501650" y="3465039"/>
            <a:ext cx="12590277" cy="9337659"/>
          </a:xfrm>
          <a:prstGeom prst="rect">
            <a:avLst/>
          </a:prstGeom>
        </p:spPr>
      </p:pic>
      <p:graphicFrame>
        <p:nvGraphicFramePr>
          <p:cNvPr id="3" name="Table 2">
            <a:extLst>
              <a:ext uri="{FF2B5EF4-FFF2-40B4-BE49-F238E27FC236}">
                <a16:creationId xmlns="" xmlns:a16="http://schemas.microsoft.com/office/drawing/2014/main" id="{77A4A723-3E2D-44AF-ACE0-82B06C68FD18}"/>
              </a:ext>
            </a:extLst>
          </p:cNvPr>
          <p:cNvGraphicFramePr>
            <a:graphicFrameLocks noGrp="1"/>
          </p:cNvGraphicFramePr>
          <p:nvPr>
            <p:extLst>
              <p:ext uri="{D42A27DB-BD31-4B8C-83A1-F6EECF244321}">
                <p14:modId xmlns:p14="http://schemas.microsoft.com/office/powerpoint/2010/main" val="789559644"/>
              </p:ext>
            </p:extLst>
          </p:nvPr>
        </p:nvGraphicFramePr>
        <p:xfrm>
          <a:off x="12927806" y="5028010"/>
          <a:ext cx="8177213" cy="8961120"/>
        </p:xfrm>
        <a:graphic>
          <a:graphicData uri="http://schemas.openxmlformats.org/drawingml/2006/table">
            <a:tbl>
              <a:tblPr/>
              <a:tblGrid>
                <a:gridCol w="8177213">
                  <a:extLst>
                    <a:ext uri="{9D8B030D-6E8A-4147-A177-3AD203B41FA5}">
                      <a16:colId xmlns="" xmlns:a16="http://schemas.microsoft.com/office/drawing/2014/main" val="1607995152"/>
                    </a:ext>
                  </a:extLst>
                </a:gridCol>
              </a:tblGrid>
              <a:tr h="1672347">
                <a:tc>
                  <a:txBody>
                    <a:bodyPr/>
                    <a:lstStyle/>
                    <a:p>
                      <a:pPr marL="457200" indent="-457200">
                        <a:buFont typeface="Arial" panose="020B0604020202020204" pitchFamily="34" charset="0"/>
                        <a:buChar char="•"/>
                      </a:pPr>
                      <a:r>
                        <a:rPr lang="es-GT" sz="3600" b="1" dirty="0"/>
                        <a:t>Asegurar las credenciales privilegiadas de la base de datos</a:t>
                      </a:r>
                    </a:p>
                    <a:p>
                      <a:pPr marL="457200" indent="-457200">
                        <a:buFont typeface="Arial" panose="020B0604020202020204" pitchFamily="34" charset="0"/>
                        <a:buChar char="•"/>
                      </a:pPr>
                      <a:endParaRPr lang="en-US" sz="3600" b="1" dirty="0"/>
                    </a:p>
                  </a:txBody>
                  <a:tcPr anchor="ctr">
                    <a:lnL>
                      <a:noFill/>
                    </a:lnL>
                    <a:lnR>
                      <a:noFill/>
                    </a:lnR>
                    <a:lnT>
                      <a:noFill/>
                    </a:lnT>
                    <a:lnB>
                      <a:noFill/>
                    </a:lnB>
                  </a:tcPr>
                </a:tc>
                <a:extLst>
                  <a:ext uri="{0D108BD9-81ED-4DB2-BD59-A6C34878D82A}">
                    <a16:rowId xmlns="" xmlns:a16="http://schemas.microsoft.com/office/drawing/2014/main" val="671986840"/>
                  </a:ext>
                </a:extLst>
              </a:tr>
              <a:tr h="1144237">
                <a:tc>
                  <a:txBody>
                    <a:bodyPr/>
                    <a:lstStyle/>
                    <a:p>
                      <a:pPr marL="457200" indent="-457200">
                        <a:buFont typeface="Arial" panose="020B0604020202020204" pitchFamily="34" charset="0"/>
                        <a:buChar char="•"/>
                      </a:pPr>
                      <a:r>
                        <a:rPr lang="es-ES" sz="3600" b="1" dirty="0"/>
                        <a:t>Restricción  de acceso al host</a:t>
                      </a:r>
                    </a:p>
                    <a:p>
                      <a:pPr marL="457200" indent="-457200">
                        <a:buFont typeface="Arial" panose="020B0604020202020204" pitchFamily="34" charset="0"/>
                        <a:buChar char="•"/>
                      </a:pPr>
                      <a:endParaRPr lang="en-US" sz="3600" b="1" dirty="0"/>
                    </a:p>
                  </a:txBody>
                  <a:tcPr anchor="ctr">
                    <a:lnL>
                      <a:noFill/>
                    </a:lnL>
                    <a:lnR>
                      <a:noFill/>
                    </a:lnR>
                    <a:lnT>
                      <a:noFill/>
                    </a:lnT>
                    <a:lnB>
                      <a:noFill/>
                    </a:lnB>
                  </a:tcPr>
                </a:tc>
                <a:extLst>
                  <a:ext uri="{0D108BD9-81ED-4DB2-BD59-A6C34878D82A}">
                    <a16:rowId xmlns="" xmlns:a16="http://schemas.microsoft.com/office/drawing/2014/main" val="1579552568"/>
                  </a:ext>
                </a:extLst>
              </a:tr>
              <a:tr h="2200456">
                <a:tc>
                  <a:txBody>
                    <a:bodyPr/>
                    <a:lstStyle/>
                    <a:p>
                      <a:pPr marL="457200" indent="-457200">
                        <a:buFont typeface="Arial" panose="020B0604020202020204" pitchFamily="34" charset="0"/>
                        <a:buChar char="•"/>
                      </a:pPr>
                      <a:r>
                        <a:rPr lang="es-ES" sz="3600" b="1" dirty="0"/>
                        <a:t>Controlando el acceso de los usuarios a la base de datos.</a:t>
                      </a:r>
                    </a:p>
                    <a:p>
                      <a:pPr marL="457200" indent="-457200">
                        <a:buFont typeface="Arial" panose="020B0604020202020204" pitchFamily="34" charset="0"/>
                        <a:buChar char="•"/>
                      </a:pPr>
                      <a:endParaRPr lang="es-ES" sz="3600" b="1" dirty="0"/>
                    </a:p>
                    <a:p>
                      <a:pPr marL="457200" indent="-457200">
                        <a:buFont typeface="Arial" panose="020B0604020202020204" pitchFamily="34" charset="0"/>
                        <a:buChar char="•"/>
                      </a:pPr>
                      <a:r>
                        <a:rPr lang="es-ES" sz="3600" b="1" dirty="0"/>
                        <a:t>crear usuarios y mantener la seguridad del sistema.</a:t>
                      </a:r>
                      <a:endParaRPr lang="en-US" sz="3600" b="1" dirty="0"/>
                    </a:p>
                  </a:txBody>
                  <a:tcPr anchor="ctr">
                    <a:lnL>
                      <a:noFill/>
                    </a:lnL>
                    <a:lnR>
                      <a:noFill/>
                    </a:lnR>
                    <a:lnT>
                      <a:noFill/>
                    </a:lnT>
                    <a:lnB>
                      <a:noFill/>
                    </a:lnB>
                  </a:tcPr>
                </a:tc>
                <a:extLst>
                  <a:ext uri="{0D108BD9-81ED-4DB2-BD59-A6C34878D82A}">
                    <a16:rowId xmlns="" xmlns:a16="http://schemas.microsoft.com/office/drawing/2014/main" val="3082259419"/>
                  </a:ext>
                </a:extLst>
              </a:tr>
              <a:tr h="616128">
                <a:tc>
                  <a:txBody>
                    <a:bodyPr/>
                    <a:lstStyle/>
                    <a:p>
                      <a:pPr marL="457200" indent="-457200">
                        <a:buFont typeface="Arial" panose="020B0604020202020204" pitchFamily="34" charset="0"/>
                        <a:buChar char="•"/>
                      </a:pPr>
                      <a:endParaRPr lang="en-US" sz="3600" b="1" dirty="0"/>
                    </a:p>
                  </a:txBody>
                  <a:tcPr anchor="ctr">
                    <a:lnL>
                      <a:noFill/>
                    </a:lnL>
                    <a:lnR>
                      <a:noFill/>
                    </a:lnR>
                    <a:lnT>
                      <a:noFill/>
                    </a:lnT>
                    <a:lnB>
                      <a:noFill/>
                    </a:lnB>
                  </a:tcPr>
                </a:tc>
                <a:extLst>
                  <a:ext uri="{0D108BD9-81ED-4DB2-BD59-A6C34878D82A}">
                    <a16:rowId xmlns="" xmlns:a16="http://schemas.microsoft.com/office/drawing/2014/main" val="2418339603"/>
                  </a:ext>
                </a:extLst>
              </a:tr>
              <a:tr h="616128">
                <a:tc>
                  <a:txBody>
                    <a:bodyPr/>
                    <a:lstStyle/>
                    <a:p>
                      <a:pPr marL="457200" indent="-457200">
                        <a:buFont typeface="Arial" panose="020B0604020202020204" pitchFamily="34" charset="0"/>
                        <a:buChar char="•"/>
                      </a:pPr>
                      <a:endParaRPr lang="es-GT" sz="3600" b="1" dirty="0"/>
                    </a:p>
                  </a:txBody>
                  <a:tcPr anchor="ctr">
                    <a:lnL>
                      <a:noFill/>
                    </a:lnL>
                    <a:lnR>
                      <a:noFill/>
                    </a:lnR>
                    <a:lnT>
                      <a:noFill/>
                    </a:lnT>
                    <a:lnB>
                      <a:noFill/>
                    </a:lnB>
                  </a:tcPr>
                </a:tc>
                <a:extLst>
                  <a:ext uri="{0D108BD9-81ED-4DB2-BD59-A6C34878D82A}">
                    <a16:rowId xmlns="" xmlns:a16="http://schemas.microsoft.com/office/drawing/2014/main" val="4122322326"/>
                  </a:ext>
                </a:extLst>
              </a:tr>
              <a:tr h="616128">
                <a:tc>
                  <a:txBody>
                    <a:bodyPr/>
                    <a:lstStyle/>
                    <a:p>
                      <a:pPr marL="0" indent="0">
                        <a:buFont typeface="Arial" panose="020B0604020202020204" pitchFamily="34" charset="0"/>
                        <a:buNone/>
                      </a:pPr>
                      <a:endParaRPr lang="en-US" sz="3600" b="1" dirty="0"/>
                    </a:p>
                  </a:txBody>
                  <a:tcPr anchor="ctr">
                    <a:lnL>
                      <a:noFill/>
                    </a:lnL>
                    <a:lnR>
                      <a:noFill/>
                    </a:lnR>
                    <a:lnT>
                      <a:noFill/>
                    </a:lnT>
                    <a:lnB>
                      <a:noFill/>
                    </a:lnB>
                  </a:tcPr>
                </a:tc>
                <a:extLst>
                  <a:ext uri="{0D108BD9-81ED-4DB2-BD59-A6C34878D82A}">
                    <a16:rowId xmlns="" xmlns:a16="http://schemas.microsoft.com/office/drawing/2014/main" val="1593921408"/>
                  </a:ext>
                </a:extLst>
              </a:tr>
              <a:tr h="616128">
                <a:tc>
                  <a:txBody>
                    <a:bodyPr/>
                    <a:lstStyle/>
                    <a:p>
                      <a:pPr marL="571500" indent="-571500">
                        <a:buFont typeface="Arial" panose="020B0604020202020204" pitchFamily="34" charset="0"/>
                        <a:buChar char="•"/>
                      </a:pPr>
                      <a:endParaRPr lang="en-US" sz="3600" b="1" dirty="0"/>
                    </a:p>
                  </a:txBody>
                  <a:tcPr anchor="ctr">
                    <a:lnL>
                      <a:noFill/>
                    </a:lnL>
                    <a:lnR>
                      <a:noFill/>
                    </a:lnR>
                    <a:lnT>
                      <a:noFill/>
                    </a:lnT>
                    <a:lnB>
                      <a:noFill/>
                    </a:lnB>
                  </a:tcPr>
                </a:tc>
                <a:extLst>
                  <a:ext uri="{0D108BD9-81ED-4DB2-BD59-A6C34878D82A}">
                    <a16:rowId xmlns="" xmlns:a16="http://schemas.microsoft.com/office/drawing/2014/main" val="4161194363"/>
                  </a:ext>
                </a:extLst>
              </a:tr>
              <a:tr h="616128">
                <a:tc>
                  <a:txBody>
                    <a:bodyPr/>
                    <a:lstStyle/>
                    <a:p>
                      <a:pPr marL="0" indent="0">
                        <a:buFont typeface="Arial" panose="020B0604020202020204" pitchFamily="34" charset="0"/>
                        <a:buNone/>
                      </a:pPr>
                      <a:endParaRPr lang="en-US" sz="3600" b="1" dirty="0"/>
                    </a:p>
                  </a:txBody>
                  <a:tcPr anchor="ctr">
                    <a:lnL>
                      <a:noFill/>
                    </a:lnL>
                    <a:lnR>
                      <a:noFill/>
                    </a:lnR>
                    <a:lnT>
                      <a:noFill/>
                    </a:lnT>
                    <a:lnB>
                      <a:noFill/>
                    </a:lnB>
                  </a:tcPr>
                </a:tc>
                <a:extLst>
                  <a:ext uri="{0D108BD9-81ED-4DB2-BD59-A6C34878D82A}">
                    <a16:rowId xmlns="" xmlns:a16="http://schemas.microsoft.com/office/drawing/2014/main" val="1147335032"/>
                  </a:ext>
                </a:extLst>
              </a:tr>
            </a:tbl>
          </a:graphicData>
        </a:graphic>
      </p:graphicFrame>
      <p:sp>
        <p:nvSpPr>
          <p:cNvPr id="4" name="Arrow: Right 3">
            <a:extLst>
              <a:ext uri="{FF2B5EF4-FFF2-40B4-BE49-F238E27FC236}">
                <a16:creationId xmlns="" xmlns:a16="http://schemas.microsoft.com/office/drawing/2014/main" id="{7999B5E7-2699-4AF2-87CB-ED1C64AA3F3E}"/>
              </a:ext>
            </a:extLst>
          </p:cNvPr>
          <p:cNvSpPr/>
          <p:nvPr/>
        </p:nvSpPr>
        <p:spPr>
          <a:xfrm>
            <a:off x="10803202" y="7150127"/>
            <a:ext cx="1219200" cy="584255"/>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Tree>
    <p:extLst>
      <p:ext uri="{BB962C8B-B14F-4D97-AF65-F5344CB8AC3E}">
        <p14:creationId xmlns:p14="http://schemas.microsoft.com/office/powerpoint/2010/main" val="273641691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11301191" y="688643"/>
            <a:ext cx="1790736" cy="400110"/>
          </a:xfrm>
          <a:prstGeom prst="rect">
            <a:avLst/>
          </a:prstGeom>
          <a:noFill/>
        </p:spPr>
        <p:txBody>
          <a:bodyPr wrap="none">
            <a:spAutoFit/>
          </a:bodyPr>
          <a:lstStyle/>
          <a:p>
            <a:pPr algn="ctr" defTabSz="1828434" fontAlgn="auto">
              <a:spcBef>
                <a:spcPts val="0"/>
              </a:spcBef>
              <a:spcAft>
                <a:spcPts val="0"/>
              </a:spcAft>
              <a:defRPr/>
            </a:pPr>
            <a:r>
              <a:rPr lang="en-US" sz="2000" b="1" spc="600">
                <a:latin typeface="Lato Regular"/>
                <a:ea typeface="+mn-ea"/>
                <a:cs typeface="Lato Regular"/>
              </a:rPr>
              <a:t>About Us</a:t>
            </a:r>
            <a:endParaRPr lang="en-US" sz="2000" b="1" spc="600" dirty="0">
              <a:latin typeface="Lato Regular"/>
              <a:ea typeface="+mn-ea"/>
              <a:cs typeface="Lato Regular"/>
            </a:endParaRPr>
          </a:p>
        </p:txBody>
      </p:sp>
      <p:grpSp>
        <p:nvGrpSpPr>
          <p:cNvPr id="14" name="Group 13"/>
          <p:cNvGrpSpPr>
            <a:grpSpLocks/>
          </p:cNvGrpSpPr>
          <p:nvPr/>
        </p:nvGrpSpPr>
        <p:grpSpPr bwMode="auto">
          <a:xfrm>
            <a:off x="11449844" y="2019844"/>
            <a:ext cx="1477962" cy="258763"/>
            <a:chOff x="1703388" y="2006913"/>
            <a:chExt cx="1478230" cy="258682"/>
          </a:xfrm>
        </p:grpSpPr>
        <p:sp>
          <p:nvSpPr>
            <p:cNvPr id="15" name="Oval 14"/>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6" name="Oval 15"/>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7" name="Oval 16"/>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8" name="Oval 17"/>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9" name="Oval 18"/>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24" name="TextBox 72"/>
          <p:cNvSpPr txBox="1">
            <a:spLocks noChangeArrowheads="1"/>
          </p:cNvSpPr>
          <p:nvPr/>
        </p:nvSpPr>
        <p:spPr bwMode="auto">
          <a:xfrm>
            <a:off x="6937142" y="913302"/>
            <a:ext cx="10526664"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n-US" sz="6600" b="1" dirty="0" err="1">
                <a:latin typeface="Lato Regular" charset="0"/>
                <a:cs typeface="Lato Regular" charset="0"/>
              </a:rPr>
              <a:t>Cambios</a:t>
            </a:r>
            <a:r>
              <a:rPr lang="en-US" sz="6600" b="1" dirty="0">
                <a:latin typeface="Lato Regular" charset="0"/>
                <a:cs typeface="Lato Regular" charset="0"/>
              </a:rPr>
              <a:t> </a:t>
            </a:r>
            <a:r>
              <a:rPr lang="en-US" sz="6600" b="1" dirty="0" err="1">
                <a:latin typeface="Lato Regular" charset="0"/>
                <a:cs typeface="Lato Regular" charset="0"/>
              </a:rPr>
              <a:t>en</a:t>
            </a:r>
            <a:r>
              <a:rPr lang="en-US" sz="6600" b="1" dirty="0">
                <a:latin typeface="Lato Regular" charset="0"/>
                <a:cs typeface="Lato Regular" charset="0"/>
              </a:rPr>
              <a:t> el </a:t>
            </a:r>
            <a:r>
              <a:rPr lang="en-US" sz="6600" b="1" dirty="0" err="1">
                <a:latin typeface="Lato Regular" charset="0"/>
                <a:cs typeface="Lato Regular" charset="0"/>
              </a:rPr>
              <a:t>Rol</a:t>
            </a:r>
            <a:r>
              <a:rPr lang="en-US" sz="6600" b="1" dirty="0">
                <a:latin typeface="Lato Regular" charset="0"/>
                <a:cs typeface="Lato Regular" charset="0"/>
              </a:rPr>
              <a:t> del DBA</a:t>
            </a:r>
          </a:p>
        </p:txBody>
      </p:sp>
      <p:pic>
        <p:nvPicPr>
          <p:cNvPr id="9" name="Picture 8" descr="A close up of a card&#10;&#10;Description automatically generated">
            <a:extLst>
              <a:ext uri="{FF2B5EF4-FFF2-40B4-BE49-F238E27FC236}">
                <a16:creationId xmlns="" xmlns:a16="http://schemas.microsoft.com/office/drawing/2014/main" id="{8A4E26B4-F38B-4F16-A050-5CA1DE586839}"/>
              </a:ext>
            </a:extLst>
          </p:cNvPr>
          <p:cNvPicPr>
            <a:picLocks noChangeAspect="1"/>
          </p:cNvPicPr>
          <p:nvPr/>
        </p:nvPicPr>
        <p:blipFill rotWithShape="1">
          <a:blip r:embed="rId2">
            <a:extLst>
              <a:ext uri="{28A0092B-C50C-407E-A947-70E740481C1C}">
                <a14:useLocalDpi xmlns:a14="http://schemas.microsoft.com/office/drawing/2010/main" val="0"/>
              </a:ext>
            </a:extLst>
          </a:blip>
          <a:srcRect l="18514" r="27792"/>
          <a:stretch/>
        </p:blipFill>
        <p:spPr>
          <a:xfrm>
            <a:off x="501650" y="3465039"/>
            <a:ext cx="12590277" cy="9337659"/>
          </a:xfrm>
          <a:prstGeom prst="rect">
            <a:avLst/>
          </a:prstGeom>
        </p:spPr>
      </p:pic>
      <p:graphicFrame>
        <p:nvGraphicFramePr>
          <p:cNvPr id="3" name="Table 2">
            <a:extLst>
              <a:ext uri="{FF2B5EF4-FFF2-40B4-BE49-F238E27FC236}">
                <a16:creationId xmlns="" xmlns:a16="http://schemas.microsoft.com/office/drawing/2014/main" id="{77A4A723-3E2D-44AF-ACE0-82B06C68FD18}"/>
              </a:ext>
            </a:extLst>
          </p:cNvPr>
          <p:cNvGraphicFramePr>
            <a:graphicFrameLocks noGrp="1"/>
          </p:cNvGraphicFramePr>
          <p:nvPr>
            <p:extLst>
              <p:ext uri="{D42A27DB-BD31-4B8C-83A1-F6EECF244321}">
                <p14:modId xmlns:p14="http://schemas.microsoft.com/office/powerpoint/2010/main" val="2070381211"/>
              </p:ext>
            </p:extLst>
          </p:nvPr>
        </p:nvGraphicFramePr>
        <p:xfrm>
          <a:off x="12927806" y="5028010"/>
          <a:ext cx="8177213" cy="8326936"/>
        </p:xfrm>
        <a:graphic>
          <a:graphicData uri="http://schemas.openxmlformats.org/drawingml/2006/table">
            <a:tbl>
              <a:tblPr/>
              <a:tblGrid>
                <a:gridCol w="8177213">
                  <a:extLst>
                    <a:ext uri="{9D8B030D-6E8A-4147-A177-3AD203B41FA5}">
                      <a16:colId xmlns="" xmlns:a16="http://schemas.microsoft.com/office/drawing/2014/main" val="1607995152"/>
                    </a:ext>
                  </a:extLst>
                </a:gridCol>
              </a:tblGrid>
              <a:tr h="1672347">
                <a:tc>
                  <a:txBody>
                    <a:bodyPr/>
                    <a:lstStyle/>
                    <a:p>
                      <a:pPr marL="457200" indent="-457200">
                        <a:buFont typeface="Arial" panose="020B0604020202020204" pitchFamily="34" charset="0"/>
                        <a:buChar char="•"/>
                      </a:pPr>
                      <a:r>
                        <a:rPr lang="es-ES" sz="3600" b="1" dirty="0"/>
                        <a:t>tiempos de respuesta y tasas de solicitud</a:t>
                      </a:r>
                    </a:p>
                    <a:p>
                      <a:pPr marL="0" indent="0">
                        <a:buFont typeface="Arial" panose="020B0604020202020204" pitchFamily="34" charset="0"/>
                        <a:buNone/>
                      </a:pPr>
                      <a:endParaRPr lang="en-US" sz="3600" b="1" dirty="0"/>
                    </a:p>
                  </a:txBody>
                  <a:tcPr anchor="ctr">
                    <a:lnL>
                      <a:noFill/>
                    </a:lnL>
                    <a:lnR>
                      <a:noFill/>
                    </a:lnR>
                    <a:lnT>
                      <a:noFill/>
                    </a:lnT>
                    <a:lnB>
                      <a:noFill/>
                    </a:lnB>
                  </a:tcPr>
                </a:tc>
                <a:extLst>
                  <a:ext uri="{0D108BD9-81ED-4DB2-BD59-A6C34878D82A}">
                    <a16:rowId xmlns="" xmlns:a16="http://schemas.microsoft.com/office/drawing/2014/main" val="671986840"/>
                  </a:ext>
                </a:extLst>
              </a:tr>
              <a:tr h="1144237">
                <a:tc>
                  <a:txBody>
                    <a:bodyPr/>
                    <a:lstStyle/>
                    <a:p>
                      <a:pPr marL="457200" indent="-457200">
                        <a:buFont typeface="Arial" panose="020B0604020202020204" pitchFamily="34" charset="0"/>
                        <a:buChar char="•"/>
                      </a:pPr>
                      <a:r>
                        <a:rPr lang="es-ES" sz="3600" b="1" dirty="0"/>
                        <a:t>Alertas</a:t>
                      </a:r>
                    </a:p>
                    <a:p>
                      <a:pPr marL="457200" indent="-457200">
                        <a:buFont typeface="Arial" panose="020B0604020202020204" pitchFamily="34" charset="0"/>
                        <a:buChar char="•"/>
                      </a:pPr>
                      <a:endParaRPr lang="en-US" sz="3600" b="1" dirty="0"/>
                    </a:p>
                  </a:txBody>
                  <a:tcPr anchor="ctr">
                    <a:lnL>
                      <a:noFill/>
                    </a:lnL>
                    <a:lnR>
                      <a:noFill/>
                    </a:lnR>
                    <a:lnT>
                      <a:noFill/>
                    </a:lnT>
                    <a:lnB>
                      <a:noFill/>
                    </a:lnB>
                  </a:tcPr>
                </a:tc>
                <a:extLst>
                  <a:ext uri="{0D108BD9-81ED-4DB2-BD59-A6C34878D82A}">
                    <a16:rowId xmlns="" xmlns:a16="http://schemas.microsoft.com/office/drawing/2014/main" val="1579552568"/>
                  </a:ext>
                </a:extLst>
              </a:tr>
              <a:tr h="2200456">
                <a:tc>
                  <a:txBody>
                    <a:bodyPr/>
                    <a:lstStyle/>
                    <a:p>
                      <a:pPr marL="457200" indent="-457200">
                        <a:buFont typeface="Arial" panose="020B0604020202020204" pitchFamily="34" charset="0"/>
                        <a:buChar char="•"/>
                      </a:pPr>
                      <a:r>
                        <a:rPr lang="es-ES" sz="3600" b="1" dirty="0"/>
                        <a:t>Logs</a:t>
                      </a:r>
                    </a:p>
                    <a:p>
                      <a:pPr marL="457200" indent="-457200">
                        <a:buFont typeface="Arial" panose="020B0604020202020204" pitchFamily="34" charset="0"/>
                        <a:buChar char="•"/>
                      </a:pPr>
                      <a:endParaRPr lang="es-ES" sz="3600" b="1" dirty="0"/>
                    </a:p>
                    <a:p>
                      <a:pPr marL="457200" indent="-457200">
                        <a:buFont typeface="Arial" panose="020B0604020202020204" pitchFamily="34" charset="0"/>
                        <a:buChar char="•"/>
                      </a:pPr>
                      <a:r>
                        <a:rPr lang="es-ES" sz="3600" b="1" dirty="0"/>
                        <a:t>Acceso a objetos</a:t>
                      </a:r>
                      <a:endParaRPr lang="en-US" sz="3600" b="1" dirty="0"/>
                    </a:p>
                  </a:txBody>
                  <a:tcPr anchor="ctr">
                    <a:lnL>
                      <a:noFill/>
                    </a:lnL>
                    <a:lnR>
                      <a:noFill/>
                    </a:lnR>
                    <a:lnT>
                      <a:noFill/>
                    </a:lnT>
                    <a:lnB>
                      <a:noFill/>
                    </a:lnB>
                  </a:tcPr>
                </a:tc>
                <a:extLst>
                  <a:ext uri="{0D108BD9-81ED-4DB2-BD59-A6C34878D82A}">
                    <a16:rowId xmlns="" xmlns:a16="http://schemas.microsoft.com/office/drawing/2014/main" val="3082259419"/>
                  </a:ext>
                </a:extLst>
              </a:tr>
              <a:tr h="616128">
                <a:tc>
                  <a:txBody>
                    <a:bodyPr/>
                    <a:lstStyle/>
                    <a:p>
                      <a:pPr marL="457200" indent="-457200">
                        <a:buFont typeface="Arial" panose="020B0604020202020204" pitchFamily="34" charset="0"/>
                        <a:buChar char="•"/>
                      </a:pPr>
                      <a:endParaRPr lang="en-US" sz="3600" b="1" dirty="0"/>
                    </a:p>
                  </a:txBody>
                  <a:tcPr anchor="ctr">
                    <a:lnL>
                      <a:noFill/>
                    </a:lnL>
                    <a:lnR>
                      <a:noFill/>
                    </a:lnR>
                    <a:lnT>
                      <a:noFill/>
                    </a:lnT>
                    <a:lnB>
                      <a:noFill/>
                    </a:lnB>
                  </a:tcPr>
                </a:tc>
                <a:extLst>
                  <a:ext uri="{0D108BD9-81ED-4DB2-BD59-A6C34878D82A}">
                    <a16:rowId xmlns="" xmlns:a16="http://schemas.microsoft.com/office/drawing/2014/main" val="2418339603"/>
                  </a:ext>
                </a:extLst>
              </a:tr>
              <a:tr h="616128">
                <a:tc>
                  <a:txBody>
                    <a:bodyPr/>
                    <a:lstStyle/>
                    <a:p>
                      <a:pPr marL="457200" indent="-457200">
                        <a:buFont typeface="Arial" panose="020B0604020202020204" pitchFamily="34" charset="0"/>
                        <a:buChar char="•"/>
                      </a:pPr>
                      <a:endParaRPr lang="es-GT" sz="3600" b="1" dirty="0"/>
                    </a:p>
                  </a:txBody>
                  <a:tcPr anchor="ctr">
                    <a:lnL>
                      <a:noFill/>
                    </a:lnL>
                    <a:lnR>
                      <a:noFill/>
                    </a:lnR>
                    <a:lnT>
                      <a:noFill/>
                    </a:lnT>
                    <a:lnB>
                      <a:noFill/>
                    </a:lnB>
                  </a:tcPr>
                </a:tc>
                <a:extLst>
                  <a:ext uri="{0D108BD9-81ED-4DB2-BD59-A6C34878D82A}">
                    <a16:rowId xmlns="" xmlns:a16="http://schemas.microsoft.com/office/drawing/2014/main" val="4122322326"/>
                  </a:ext>
                </a:extLst>
              </a:tr>
              <a:tr h="616128">
                <a:tc>
                  <a:txBody>
                    <a:bodyPr/>
                    <a:lstStyle/>
                    <a:p>
                      <a:pPr marL="0" indent="0">
                        <a:buFont typeface="Arial" panose="020B0604020202020204" pitchFamily="34" charset="0"/>
                        <a:buNone/>
                      </a:pPr>
                      <a:endParaRPr lang="en-US" sz="3600" b="1" dirty="0"/>
                    </a:p>
                  </a:txBody>
                  <a:tcPr anchor="ctr">
                    <a:lnL>
                      <a:noFill/>
                    </a:lnL>
                    <a:lnR>
                      <a:noFill/>
                    </a:lnR>
                    <a:lnT>
                      <a:noFill/>
                    </a:lnT>
                    <a:lnB>
                      <a:noFill/>
                    </a:lnB>
                  </a:tcPr>
                </a:tc>
                <a:extLst>
                  <a:ext uri="{0D108BD9-81ED-4DB2-BD59-A6C34878D82A}">
                    <a16:rowId xmlns="" xmlns:a16="http://schemas.microsoft.com/office/drawing/2014/main" val="1593921408"/>
                  </a:ext>
                </a:extLst>
              </a:tr>
              <a:tr h="616128">
                <a:tc>
                  <a:txBody>
                    <a:bodyPr/>
                    <a:lstStyle/>
                    <a:p>
                      <a:pPr marL="571500" indent="-571500">
                        <a:buFont typeface="Arial" panose="020B0604020202020204" pitchFamily="34" charset="0"/>
                        <a:buChar char="•"/>
                      </a:pPr>
                      <a:endParaRPr lang="en-US" sz="3600" b="1" dirty="0"/>
                    </a:p>
                  </a:txBody>
                  <a:tcPr anchor="ctr">
                    <a:lnL>
                      <a:noFill/>
                    </a:lnL>
                    <a:lnR>
                      <a:noFill/>
                    </a:lnR>
                    <a:lnT>
                      <a:noFill/>
                    </a:lnT>
                    <a:lnB>
                      <a:noFill/>
                    </a:lnB>
                  </a:tcPr>
                </a:tc>
                <a:extLst>
                  <a:ext uri="{0D108BD9-81ED-4DB2-BD59-A6C34878D82A}">
                    <a16:rowId xmlns="" xmlns:a16="http://schemas.microsoft.com/office/drawing/2014/main" val="4161194363"/>
                  </a:ext>
                </a:extLst>
              </a:tr>
              <a:tr h="616128">
                <a:tc>
                  <a:txBody>
                    <a:bodyPr/>
                    <a:lstStyle/>
                    <a:p>
                      <a:pPr marL="0" indent="0">
                        <a:buFont typeface="Arial" panose="020B0604020202020204" pitchFamily="34" charset="0"/>
                        <a:buNone/>
                      </a:pPr>
                      <a:endParaRPr lang="en-US" sz="3600" b="1" dirty="0"/>
                    </a:p>
                  </a:txBody>
                  <a:tcPr anchor="ctr">
                    <a:lnL>
                      <a:noFill/>
                    </a:lnL>
                    <a:lnR>
                      <a:noFill/>
                    </a:lnR>
                    <a:lnT>
                      <a:noFill/>
                    </a:lnT>
                    <a:lnB>
                      <a:noFill/>
                    </a:lnB>
                  </a:tcPr>
                </a:tc>
                <a:extLst>
                  <a:ext uri="{0D108BD9-81ED-4DB2-BD59-A6C34878D82A}">
                    <a16:rowId xmlns="" xmlns:a16="http://schemas.microsoft.com/office/drawing/2014/main" val="1147335032"/>
                  </a:ext>
                </a:extLst>
              </a:tr>
            </a:tbl>
          </a:graphicData>
        </a:graphic>
      </p:graphicFrame>
      <p:sp>
        <p:nvSpPr>
          <p:cNvPr id="4" name="Arrow: Right 3">
            <a:extLst>
              <a:ext uri="{FF2B5EF4-FFF2-40B4-BE49-F238E27FC236}">
                <a16:creationId xmlns="" xmlns:a16="http://schemas.microsoft.com/office/drawing/2014/main" id="{7999B5E7-2699-4AF2-87CB-ED1C64AA3F3E}"/>
              </a:ext>
            </a:extLst>
          </p:cNvPr>
          <p:cNvSpPr/>
          <p:nvPr/>
        </p:nvSpPr>
        <p:spPr>
          <a:xfrm>
            <a:off x="10233554" y="6040939"/>
            <a:ext cx="2130689" cy="584255"/>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Tree>
    <p:extLst>
      <p:ext uri="{BB962C8B-B14F-4D97-AF65-F5344CB8AC3E}">
        <p14:creationId xmlns:p14="http://schemas.microsoft.com/office/powerpoint/2010/main" val="126218120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11301191" y="688643"/>
            <a:ext cx="1790736" cy="400110"/>
          </a:xfrm>
          <a:prstGeom prst="rect">
            <a:avLst/>
          </a:prstGeom>
          <a:noFill/>
        </p:spPr>
        <p:txBody>
          <a:bodyPr wrap="none">
            <a:spAutoFit/>
          </a:bodyPr>
          <a:lstStyle/>
          <a:p>
            <a:pPr algn="ctr" defTabSz="1828434" fontAlgn="auto">
              <a:spcBef>
                <a:spcPts val="0"/>
              </a:spcBef>
              <a:spcAft>
                <a:spcPts val="0"/>
              </a:spcAft>
              <a:defRPr/>
            </a:pPr>
            <a:r>
              <a:rPr lang="en-US" sz="2000" b="1" spc="600">
                <a:latin typeface="Lato Regular"/>
                <a:ea typeface="+mn-ea"/>
                <a:cs typeface="Lato Regular"/>
              </a:rPr>
              <a:t>About Us</a:t>
            </a:r>
            <a:endParaRPr lang="en-US" sz="2000" b="1" spc="600" dirty="0">
              <a:latin typeface="Lato Regular"/>
              <a:ea typeface="+mn-ea"/>
              <a:cs typeface="Lato Regular"/>
            </a:endParaRPr>
          </a:p>
        </p:txBody>
      </p:sp>
      <p:grpSp>
        <p:nvGrpSpPr>
          <p:cNvPr id="14" name="Group 13"/>
          <p:cNvGrpSpPr>
            <a:grpSpLocks/>
          </p:cNvGrpSpPr>
          <p:nvPr/>
        </p:nvGrpSpPr>
        <p:grpSpPr bwMode="auto">
          <a:xfrm>
            <a:off x="11449844" y="2019844"/>
            <a:ext cx="1477962" cy="258763"/>
            <a:chOff x="1703388" y="2006913"/>
            <a:chExt cx="1478230" cy="258682"/>
          </a:xfrm>
        </p:grpSpPr>
        <p:sp>
          <p:nvSpPr>
            <p:cNvPr id="15" name="Oval 14"/>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6" name="Oval 15"/>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7" name="Oval 16"/>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8" name="Oval 17"/>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9" name="Oval 18"/>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24" name="TextBox 72"/>
          <p:cNvSpPr txBox="1">
            <a:spLocks noChangeArrowheads="1"/>
          </p:cNvSpPr>
          <p:nvPr/>
        </p:nvSpPr>
        <p:spPr bwMode="auto">
          <a:xfrm>
            <a:off x="6937142" y="913302"/>
            <a:ext cx="10526664"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n-US" sz="6600" b="1" dirty="0" err="1">
                <a:latin typeface="Lato Regular" charset="0"/>
                <a:cs typeface="Lato Regular" charset="0"/>
              </a:rPr>
              <a:t>Cambios</a:t>
            </a:r>
            <a:r>
              <a:rPr lang="en-US" sz="6600" b="1" dirty="0">
                <a:latin typeface="Lato Regular" charset="0"/>
                <a:cs typeface="Lato Regular" charset="0"/>
              </a:rPr>
              <a:t> </a:t>
            </a:r>
            <a:r>
              <a:rPr lang="en-US" sz="6600" b="1" dirty="0" err="1">
                <a:latin typeface="Lato Regular" charset="0"/>
                <a:cs typeface="Lato Regular" charset="0"/>
              </a:rPr>
              <a:t>en</a:t>
            </a:r>
            <a:r>
              <a:rPr lang="en-US" sz="6600" b="1" dirty="0">
                <a:latin typeface="Lato Regular" charset="0"/>
                <a:cs typeface="Lato Regular" charset="0"/>
              </a:rPr>
              <a:t> el </a:t>
            </a:r>
            <a:r>
              <a:rPr lang="en-US" sz="6600" b="1" dirty="0" err="1">
                <a:latin typeface="Lato Regular" charset="0"/>
                <a:cs typeface="Lato Regular" charset="0"/>
              </a:rPr>
              <a:t>Rol</a:t>
            </a:r>
            <a:r>
              <a:rPr lang="en-US" sz="6600" b="1" dirty="0">
                <a:latin typeface="Lato Regular" charset="0"/>
                <a:cs typeface="Lato Regular" charset="0"/>
              </a:rPr>
              <a:t> del DBA</a:t>
            </a:r>
          </a:p>
        </p:txBody>
      </p:sp>
      <p:pic>
        <p:nvPicPr>
          <p:cNvPr id="9" name="Picture 8" descr="A close up of a card&#10;&#10;Description automatically generated">
            <a:extLst>
              <a:ext uri="{FF2B5EF4-FFF2-40B4-BE49-F238E27FC236}">
                <a16:creationId xmlns="" xmlns:a16="http://schemas.microsoft.com/office/drawing/2014/main" id="{8A4E26B4-F38B-4F16-A050-5CA1DE586839}"/>
              </a:ext>
            </a:extLst>
          </p:cNvPr>
          <p:cNvPicPr>
            <a:picLocks noChangeAspect="1"/>
          </p:cNvPicPr>
          <p:nvPr/>
        </p:nvPicPr>
        <p:blipFill rotWithShape="1">
          <a:blip r:embed="rId2">
            <a:extLst>
              <a:ext uri="{28A0092B-C50C-407E-A947-70E740481C1C}">
                <a14:useLocalDpi xmlns:a14="http://schemas.microsoft.com/office/drawing/2010/main" val="0"/>
              </a:ext>
            </a:extLst>
          </a:blip>
          <a:srcRect l="18514" r="27792"/>
          <a:stretch/>
        </p:blipFill>
        <p:spPr>
          <a:xfrm>
            <a:off x="501650" y="3465039"/>
            <a:ext cx="12590277" cy="9337659"/>
          </a:xfrm>
          <a:prstGeom prst="rect">
            <a:avLst/>
          </a:prstGeom>
        </p:spPr>
      </p:pic>
      <p:graphicFrame>
        <p:nvGraphicFramePr>
          <p:cNvPr id="3" name="Table 2">
            <a:extLst>
              <a:ext uri="{FF2B5EF4-FFF2-40B4-BE49-F238E27FC236}">
                <a16:creationId xmlns="" xmlns:a16="http://schemas.microsoft.com/office/drawing/2014/main" id="{77A4A723-3E2D-44AF-ACE0-82B06C68FD18}"/>
              </a:ext>
            </a:extLst>
          </p:cNvPr>
          <p:cNvGraphicFramePr>
            <a:graphicFrameLocks noGrp="1"/>
          </p:cNvGraphicFramePr>
          <p:nvPr>
            <p:extLst>
              <p:ext uri="{D42A27DB-BD31-4B8C-83A1-F6EECF244321}">
                <p14:modId xmlns:p14="http://schemas.microsoft.com/office/powerpoint/2010/main" val="2760436502"/>
              </p:ext>
            </p:extLst>
          </p:nvPr>
        </p:nvGraphicFramePr>
        <p:xfrm>
          <a:off x="13375199" y="3446916"/>
          <a:ext cx="8177213" cy="8217440"/>
        </p:xfrm>
        <a:graphic>
          <a:graphicData uri="http://schemas.openxmlformats.org/drawingml/2006/table">
            <a:tbl>
              <a:tblPr/>
              <a:tblGrid>
                <a:gridCol w="8177213">
                  <a:extLst>
                    <a:ext uri="{9D8B030D-6E8A-4147-A177-3AD203B41FA5}">
                      <a16:colId xmlns="" xmlns:a16="http://schemas.microsoft.com/office/drawing/2014/main" val="1607995152"/>
                    </a:ext>
                  </a:extLst>
                </a:gridCol>
              </a:tblGrid>
              <a:tr h="1672347">
                <a:tc>
                  <a:txBody>
                    <a:bodyPr/>
                    <a:lstStyle/>
                    <a:p>
                      <a:pPr marL="457200" indent="-457200">
                        <a:buFont typeface="Arial" panose="020B0604020202020204" pitchFamily="34" charset="0"/>
                        <a:buChar char="•"/>
                      </a:pPr>
                      <a:r>
                        <a:rPr lang="es-ES" sz="3600" b="1" dirty="0"/>
                        <a:t>Configuración y ajuste de parámetros.</a:t>
                      </a:r>
                      <a:endParaRPr lang="en-US" sz="3600" b="1" dirty="0"/>
                    </a:p>
                  </a:txBody>
                  <a:tcPr anchor="ctr">
                    <a:lnL>
                      <a:noFill/>
                    </a:lnL>
                    <a:lnR>
                      <a:noFill/>
                    </a:lnR>
                    <a:lnT>
                      <a:noFill/>
                    </a:lnT>
                    <a:lnB>
                      <a:noFill/>
                    </a:lnB>
                  </a:tcPr>
                </a:tc>
                <a:extLst>
                  <a:ext uri="{0D108BD9-81ED-4DB2-BD59-A6C34878D82A}">
                    <a16:rowId xmlns="" xmlns:a16="http://schemas.microsoft.com/office/drawing/2014/main" val="671986840"/>
                  </a:ext>
                </a:extLst>
              </a:tr>
              <a:tr h="1144237">
                <a:tc>
                  <a:txBody>
                    <a:bodyPr/>
                    <a:lstStyle/>
                    <a:p>
                      <a:pPr marL="457200" indent="-457200">
                        <a:buFont typeface="Arial" panose="020B0604020202020204" pitchFamily="34" charset="0"/>
                        <a:buChar char="•"/>
                      </a:pPr>
                      <a:r>
                        <a:rPr lang="es-ES" sz="3600" b="1" dirty="0"/>
                        <a:t>Manejo de caché</a:t>
                      </a:r>
                      <a:endParaRPr lang="en-US" sz="3600" b="1" dirty="0"/>
                    </a:p>
                  </a:txBody>
                  <a:tcPr anchor="ctr">
                    <a:lnL>
                      <a:noFill/>
                    </a:lnL>
                    <a:lnR>
                      <a:noFill/>
                    </a:lnR>
                    <a:lnT>
                      <a:noFill/>
                    </a:lnT>
                    <a:lnB>
                      <a:noFill/>
                    </a:lnB>
                  </a:tcPr>
                </a:tc>
                <a:extLst>
                  <a:ext uri="{0D108BD9-81ED-4DB2-BD59-A6C34878D82A}">
                    <a16:rowId xmlns="" xmlns:a16="http://schemas.microsoft.com/office/drawing/2014/main" val="1579552568"/>
                  </a:ext>
                </a:extLst>
              </a:tr>
              <a:tr h="2200456">
                <a:tc>
                  <a:txBody>
                    <a:bodyPr/>
                    <a:lstStyle/>
                    <a:p>
                      <a:pPr marL="457200" indent="-457200">
                        <a:buFont typeface="Arial" panose="020B0604020202020204" pitchFamily="34" charset="0"/>
                        <a:buChar char="•"/>
                      </a:pPr>
                      <a:r>
                        <a:rPr lang="es-ES" sz="3600" b="1" dirty="0"/>
                        <a:t>Programación de trabajos</a:t>
                      </a:r>
                    </a:p>
                    <a:p>
                      <a:pPr marL="0" indent="0">
                        <a:buFont typeface="Arial" panose="020B0604020202020204" pitchFamily="34" charset="0"/>
                        <a:buNone/>
                      </a:pPr>
                      <a:endParaRPr lang="es-ES" sz="3600" b="1" dirty="0"/>
                    </a:p>
                  </a:txBody>
                  <a:tcPr anchor="ctr">
                    <a:lnL>
                      <a:noFill/>
                    </a:lnL>
                    <a:lnR>
                      <a:noFill/>
                    </a:lnR>
                    <a:lnT>
                      <a:noFill/>
                    </a:lnT>
                    <a:lnB>
                      <a:noFill/>
                    </a:lnB>
                  </a:tcPr>
                </a:tc>
                <a:extLst>
                  <a:ext uri="{0D108BD9-81ED-4DB2-BD59-A6C34878D82A}">
                    <a16:rowId xmlns="" xmlns:a16="http://schemas.microsoft.com/office/drawing/2014/main" val="3082259419"/>
                  </a:ext>
                </a:extLst>
              </a:tr>
              <a:tr h="616128">
                <a:tc>
                  <a:txBody>
                    <a:bodyPr/>
                    <a:lstStyle/>
                    <a:p>
                      <a:pPr marL="457200" indent="-457200">
                        <a:buFont typeface="Arial" panose="020B0604020202020204" pitchFamily="34" charset="0"/>
                        <a:buChar char="•"/>
                      </a:pPr>
                      <a:endParaRPr lang="en-US" sz="3600" b="1" dirty="0"/>
                    </a:p>
                  </a:txBody>
                  <a:tcPr anchor="ctr">
                    <a:lnL>
                      <a:noFill/>
                    </a:lnL>
                    <a:lnR>
                      <a:noFill/>
                    </a:lnR>
                    <a:lnT>
                      <a:noFill/>
                    </a:lnT>
                    <a:lnB>
                      <a:noFill/>
                    </a:lnB>
                  </a:tcPr>
                </a:tc>
                <a:extLst>
                  <a:ext uri="{0D108BD9-81ED-4DB2-BD59-A6C34878D82A}">
                    <a16:rowId xmlns="" xmlns:a16="http://schemas.microsoft.com/office/drawing/2014/main" val="2418339603"/>
                  </a:ext>
                </a:extLst>
              </a:tr>
              <a:tr h="616128">
                <a:tc>
                  <a:txBody>
                    <a:bodyPr/>
                    <a:lstStyle/>
                    <a:p>
                      <a:pPr marL="457200" indent="-457200">
                        <a:buFont typeface="Arial" panose="020B0604020202020204" pitchFamily="34" charset="0"/>
                        <a:buChar char="•"/>
                      </a:pPr>
                      <a:endParaRPr lang="es-GT" sz="3600" b="1" dirty="0"/>
                    </a:p>
                  </a:txBody>
                  <a:tcPr anchor="ctr">
                    <a:lnL>
                      <a:noFill/>
                    </a:lnL>
                    <a:lnR>
                      <a:noFill/>
                    </a:lnR>
                    <a:lnT>
                      <a:noFill/>
                    </a:lnT>
                    <a:lnB>
                      <a:noFill/>
                    </a:lnB>
                  </a:tcPr>
                </a:tc>
                <a:extLst>
                  <a:ext uri="{0D108BD9-81ED-4DB2-BD59-A6C34878D82A}">
                    <a16:rowId xmlns="" xmlns:a16="http://schemas.microsoft.com/office/drawing/2014/main" val="4122322326"/>
                  </a:ext>
                </a:extLst>
              </a:tr>
              <a:tr h="616128">
                <a:tc>
                  <a:txBody>
                    <a:bodyPr/>
                    <a:lstStyle/>
                    <a:p>
                      <a:pPr marL="0" indent="0">
                        <a:buFont typeface="Arial" panose="020B0604020202020204" pitchFamily="34" charset="0"/>
                        <a:buNone/>
                      </a:pPr>
                      <a:endParaRPr lang="en-US" sz="3600" b="1" dirty="0"/>
                    </a:p>
                  </a:txBody>
                  <a:tcPr anchor="ctr">
                    <a:lnL>
                      <a:noFill/>
                    </a:lnL>
                    <a:lnR>
                      <a:noFill/>
                    </a:lnR>
                    <a:lnT>
                      <a:noFill/>
                    </a:lnT>
                    <a:lnB>
                      <a:noFill/>
                    </a:lnB>
                  </a:tcPr>
                </a:tc>
                <a:extLst>
                  <a:ext uri="{0D108BD9-81ED-4DB2-BD59-A6C34878D82A}">
                    <a16:rowId xmlns="" xmlns:a16="http://schemas.microsoft.com/office/drawing/2014/main" val="1593921408"/>
                  </a:ext>
                </a:extLst>
              </a:tr>
              <a:tr h="616128">
                <a:tc>
                  <a:txBody>
                    <a:bodyPr/>
                    <a:lstStyle/>
                    <a:p>
                      <a:pPr marL="571500" indent="-571500">
                        <a:buFont typeface="Arial" panose="020B0604020202020204" pitchFamily="34" charset="0"/>
                        <a:buChar char="•"/>
                      </a:pPr>
                      <a:endParaRPr lang="en-US" sz="3600" b="1" dirty="0"/>
                    </a:p>
                  </a:txBody>
                  <a:tcPr anchor="ctr">
                    <a:lnL>
                      <a:noFill/>
                    </a:lnL>
                    <a:lnR>
                      <a:noFill/>
                    </a:lnR>
                    <a:lnT>
                      <a:noFill/>
                    </a:lnT>
                    <a:lnB>
                      <a:noFill/>
                    </a:lnB>
                  </a:tcPr>
                </a:tc>
                <a:extLst>
                  <a:ext uri="{0D108BD9-81ED-4DB2-BD59-A6C34878D82A}">
                    <a16:rowId xmlns="" xmlns:a16="http://schemas.microsoft.com/office/drawing/2014/main" val="4161194363"/>
                  </a:ext>
                </a:extLst>
              </a:tr>
              <a:tr h="616128">
                <a:tc>
                  <a:txBody>
                    <a:bodyPr/>
                    <a:lstStyle/>
                    <a:p>
                      <a:pPr marL="0" indent="0">
                        <a:buFont typeface="Arial" panose="020B0604020202020204" pitchFamily="34" charset="0"/>
                        <a:buNone/>
                      </a:pPr>
                      <a:endParaRPr lang="en-US" sz="3600" b="1" dirty="0"/>
                    </a:p>
                  </a:txBody>
                  <a:tcPr anchor="ctr">
                    <a:lnL>
                      <a:noFill/>
                    </a:lnL>
                    <a:lnR>
                      <a:noFill/>
                    </a:lnR>
                    <a:lnT>
                      <a:noFill/>
                    </a:lnT>
                    <a:lnB>
                      <a:noFill/>
                    </a:lnB>
                  </a:tcPr>
                </a:tc>
                <a:extLst>
                  <a:ext uri="{0D108BD9-81ED-4DB2-BD59-A6C34878D82A}">
                    <a16:rowId xmlns="" xmlns:a16="http://schemas.microsoft.com/office/drawing/2014/main" val="1147335032"/>
                  </a:ext>
                </a:extLst>
              </a:tr>
            </a:tbl>
          </a:graphicData>
        </a:graphic>
      </p:graphicFrame>
      <p:sp>
        <p:nvSpPr>
          <p:cNvPr id="4" name="Arrow: Right 3">
            <a:extLst>
              <a:ext uri="{FF2B5EF4-FFF2-40B4-BE49-F238E27FC236}">
                <a16:creationId xmlns="" xmlns:a16="http://schemas.microsoft.com/office/drawing/2014/main" id="{7999B5E7-2699-4AF2-87CB-ED1C64AA3F3E}"/>
              </a:ext>
            </a:extLst>
          </p:cNvPr>
          <p:cNvSpPr/>
          <p:nvPr/>
        </p:nvSpPr>
        <p:spPr>
          <a:xfrm>
            <a:off x="9753336" y="5218537"/>
            <a:ext cx="2130689" cy="584255"/>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Tree>
    <p:extLst>
      <p:ext uri="{BB962C8B-B14F-4D97-AF65-F5344CB8AC3E}">
        <p14:creationId xmlns:p14="http://schemas.microsoft.com/office/powerpoint/2010/main" val="253549887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11301191" y="688643"/>
            <a:ext cx="1790736" cy="400110"/>
          </a:xfrm>
          <a:prstGeom prst="rect">
            <a:avLst/>
          </a:prstGeom>
          <a:noFill/>
        </p:spPr>
        <p:txBody>
          <a:bodyPr wrap="none">
            <a:spAutoFit/>
          </a:bodyPr>
          <a:lstStyle/>
          <a:p>
            <a:pPr algn="ctr" defTabSz="1828434" fontAlgn="auto">
              <a:spcBef>
                <a:spcPts val="0"/>
              </a:spcBef>
              <a:spcAft>
                <a:spcPts val="0"/>
              </a:spcAft>
              <a:defRPr/>
            </a:pPr>
            <a:r>
              <a:rPr lang="en-US" sz="2000" b="1" spc="600">
                <a:latin typeface="Lato Regular"/>
                <a:ea typeface="+mn-ea"/>
                <a:cs typeface="Lato Regular"/>
              </a:rPr>
              <a:t>About Us</a:t>
            </a:r>
            <a:endParaRPr lang="en-US" sz="2000" b="1" spc="600" dirty="0">
              <a:latin typeface="Lato Regular"/>
              <a:ea typeface="+mn-ea"/>
              <a:cs typeface="Lato Regular"/>
            </a:endParaRPr>
          </a:p>
        </p:txBody>
      </p:sp>
      <p:grpSp>
        <p:nvGrpSpPr>
          <p:cNvPr id="14" name="Group 13"/>
          <p:cNvGrpSpPr>
            <a:grpSpLocks/>
          </p:cNvGrpSpPr>
          <p:nvPr/>
        </p:nvGrpSpPr>
        <p:grpSpPr bwMode="auto">
          <a:xfrm>
            <a:off x="11449844" y="2019844"/>
            <a:ext cx="1477962" cy="258763"/>
            <a:chOff x="1703388" y="2006913"/>
            <a:chExt cx="1478230" cy="258682"/>
          </a:xfrm>
        </p:grpSpPr>
        <p:sp>
          <p:nvSpPr>
            <p:cNvPr id="15" name="Oval 14"/>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6" name="Oval 15"/>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7" name="Oval 16"/>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8" name="Oval 17"/>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9" name="Oval 18"/>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24" name="TextBox 72"/>
          <p:cNvSpPr txBox="1">
            <a:spLocks noChangeArrowheads="1"/>
          </p:cNvSpPr>
          <p:nvPr/>
        </p:nvSpPr>
        <p:spPr bwMode="auto">
          <a:xfrm>
            <a:off x="6937142" y="913302"/>
            <a:ext cx="10526664"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n-US" sz="6600" b="1" dirty="0" err="1">
                <a:latin typeface="Lato Regular" charset="0"/>
                <a:cs typeface="Lato Regular" charset="0"/>
              </a:rPr>
              <a:t>Cambios</a:t>
            </a:r>
            <a:r>
              <a:rPr lang="en-US" sz="6600" b="1" dirty="0">
                <a:latin typeface="Lato Regular" charset="0"/>
                <a:cs typeface="Lato Regular" charset="0"/>
              </a:rPr>
              <a:t> </a:t>
            </a:r>
            <a:r>
              <a:rPr lang="en-US" sz="6600" b="1" dirty="0" err="1">
                <a:latin typeface="Lato Regular" charset="0"/>
                <a:cs typeface="Lato Regular" charset="0"/>
              </a:rPr>
              <a:t>en</a:t>
            </a:r>
            <a:r>
              <a:rPr lang="en-US" sz="6600" b="1" dirty="0">
                <a:latin typeface="Lato Regular" charset="0"/>
                <a:cs typeface="Lato Regular" charset="0"/>
              </a:rPr>
              <a:t> el </a:t>
            </a:r>
            <a:r>
              <a:rPr lang="en-US" sz="6600" b="1" dirty="0" err="1">
                <a:latin typeface="Lato Regular" charset="0"/>
                <a:cs typeface="Lato Regular" charset="0"/>
              </a:rPr>
              <a:t>Rol</a:t>
            </a:r>
            <a:r>
              <a:rPr lang="en-US" sz="6600" b="1" dirty="0">
                <a:latin typeface="Lato Regular" charset="0"/>
                <a:cs typeface="Lato Regular" charset="0"/>
              </a:rPr>
              <a:t> del DBA</a:t>
            </a:r>
          </a:p>
        </p:txBody>
      </p:sp>
      <p:pic>
        <p:nvPicPr>
          <p:cNvPr id="9" name="Picture 8" descr="A close up of a card&#10;&#10;Description automatically generated">
            <a:extLst>
              <a:ext uri="{FF2B5EF4-FFF2-40B4-BE49-F238E27FC236}">
                <a16:creationId xmlns="" xmlns:a16="http://schemas.microsoft.com/office/drawing/2014/main" id="{8A4E26B4-F38B-4F16-A050-5CA1DE586839}"/>
              </a:ext>
            </a:extLst>
          </p:cNvPr>
          <p:cNvPicPr>
            <a:picLocks noChangeAspect="1"/>
          </p:cNvPicPr>
          <p:nvPr/>
        </p:nvPicPr>
        <p:blipFill rotWithShape="1">
          <a:blip r:embed="rId2">
            <a:extLst>
              <a:ext uri="{28A0092B-C50C-407E-A947-70E740481C1C}">
                <a14:useLocalDpi xmlns:a14="http://schemas.microsoft.com/office/drawing/2010/main" val="0"/>
              </a:ext>
            </a:extLst>
          </a:blip>
          <a:srcRect l="18514" r="27792"/>
          <a:stretch/>
        </p:blipFill>
        <p:spPr>
          <a:xfrm>
            <a:off x="501650" y="3465039"/>
            <a:ext cx="12590277" cy="9337659"/>
          </a:xfrm>
          <a:prstGeom prst="rect">
            <a:avLst/>
          </a:prstGeom>
        </p:spPr>
      </p:pic>
      <p:graphicFrame>
        <p:nvGraphicFramePr>
          <p:cNvPr id="3" name="Table 2">
            <a:extLst>
              <a:ext uri="{FF2B5EF4-FFF2-40B4-BE49-F238E27FC236}">
                <a16:creationId xmlns="" xmlns:a16="http://schemas.microsoft.com/office/drawing/2014/main" id="{77A4A723-3E2D-44AF-ACE0-82B06C68FD18}"/>
              </a:ext>
            </a:extLst>
          </p:cNvPr>
          <p:cNvGraphicFramePr>
            <a:graphicFrameLocks noGrp="1"/>
          </p:cNvGraphicFramePr>
          <p:nvPr>
            <p:extLst>
              <p:ext uri="{D42A27DB-BD31-4B8C-83A1-F6EECF244321}">
                <p14:modId xmlns:p14="http://schemas.microsoft.com/office/powerpoint/2010/main" val="3457813948"/>
              </p:ext>
            </p:extLst>
          </p:nvPr>
        </p:nvGraphicFramePr>
        <p:xfrm>
          <a:off x="13713866" y="3450816"/>
          <a:ext cx="8177213" cy="11704320"/>
        </p:xfrm>
        <a:graphic>
          <a:graphicData uri="http://schemas.openxmlformats.org/drawingml/2006/table">
            <a:tbl>
              <a:tblPr/>
              <a:tblGrid>
                <a:gridCol w="8177213">
                  <a:extLst>
                    <a:ext uri="{9D8B030D-6E8A-4147-A177-3AD203B41FA5}">
                      <a16:colId xmlns="" xmlns:a16="http://schemas.microsoft.com/office/drawing/2014/main" val="1607995152"/>
                    </a:ext>
                  </a:extLst>
                </a:gridCol>
              </a:tblGrid>
              <a:tr h="1326196">
                <a:tc>
                  <a:txBody>
                    <a:bodyPr/>
                    <a:lstStyle/>
                    <a:p>
                      <a:pPr marL="457200" indent="-457200">
                        <a:buFont typeface="Arial" panose="020B0604020202020204" pitchFamily="34" charset="0"/>
                        <a:buChar char="•"/>
                      </a:pPr>
                      <a:r>
                        <a:rPr lang="es-ES" sz="3600" b="1" dirty="0"/>
                        <a:t>Diseño de esquema, patrones de acceso, estrategia de bloqueo, desarrollo de SQL y ajuste.</a:t>
                      </a:r>
                    </a:p>
                    <a:p>
                      <a:pPr marL="0" indent="0">
                        <a:buFont typeface="Arial" panose="020B0604020202020204" pitchFamily="34" charset="0"/>
                        <a:buNone/>
                      </a:pPr>
                      <a:endParaRPr lang="en-US" sz="3600" b="1" dirty="0"/>
                    </a:p>
                  </a:txBody>
                  <a:tcPr anchor="ctr">
                    <a:lnL>
                      <a:noFill/>
                    </a:lnL>
                    <a:lnR>
                      <a:noFill/>
                    </a:lnR>
                    <a:lnT>
                      <a:noFill/>
                    </a:lnT>
                    <a:lnB>
                      <a:noFill/>
                    </a:lnB>
                  </a:tcPr>
                </a:tc>
                <a:extLst>
                  <a:ext uri="{0D108BD9-81ED-4DB2-BD59-A6C34878D82A}">
                    <a16:rowId xmlns="" xmlns:a16="http://schemas.microsoft.com/office/drawing/2014/main" val="671986840"/>
                  </a:ext>
                </a:extLst>
              </a:tr>
              <a:tr h="1144237">
                <a:tc>
                  <a:txBody>
                    <a:bodyPr/>
                    <a:lstStyle/>
                    <a:p>
                      <a:pPr marL="457200" indent="-457200">
                        <a:buFont typeface="Arial" panose="020B0604020202020204" pitchFamily="34" charset="0"/>
                        <a:buChar char="•"/>
                      </a:pPr>
                      <a:r>
                        <a:rPr lang="es-ES" sz="3600" b="1" dirty="0"/>
                        <a:t>Modificar la estructura de la base de datos</a:t>
                      </a:r>
                      <a:endParaRPr lang="en-US" sz="3600" b="1" dirty="0"/>
                    </a:p>
                  </a:txBody>
                  <a:tcPr anchor="ctr">
                    <a:lnL>
                      <a:noFill/>
                    </a:lnL>
                    <a:lnR>
                      <a:noFill/>
                    </a:lnR>
                    <a:lnT>
                      <a:noFill/>
                    </a:lnT>
                    <a:lnB>
                      <a:noFill/>
                    </a:lnB>
                  </a:tcPr>
                </a:tc>
                <a:extLst>
                  <a:ext uri="{0D108BD9-81ED-4DB2-BD59-A6C34878D82A}">
                    <a16:rowId xmlns="" xmlns:a16="http://schemas.microsoft.com/office/drawing/2014/main" val="1579552568"/>
                  </a:ext>
                </a:extLst>
              </a:tr>
              <a:tr h="2200456">
                <a:tc>
                  <a:txBody>
                    <a:bodyPr/>
                    <a:lstStyle/>
                    <a:p>
                      <a:pPr marL="457200" indent="-457200">
                        <a:buFont typeface="Arial" panose="020B0604020202020204" pitchFamily="34" charset="0"/>
                        <a:buChar char="•"/>
                      </a:pPr>
                      <a:r>
                        <a:rPr lang="es-ES" sz="3600" b="1" dirty="0"/>
                        <a:t>Optimización de consultas de aplicaciones y usuarios finales (ajuste reactivo)</a:t>
                      </a:r>
                    </a:p>
                    <a:p>
                      <a:pPr marL="457200" indent="-457200">
                        <a:buFont typeface="Arial" panose="020B0604020202020204" pitchFamily="34" charset="0"/>
                        <a:buChar char="•"/>
                      </a:pPr>
                      <a:endParaRPr lang="es-ES" sz="3600" b="1" dirty="0"/>
                    </a:p>
                    <a:p>
                      <a:pPr marL="457200" indent="-457200">
                        <a:buFont typeface="Arial" panose="020B0604020202020204" pitchFamily="34" charset="0"/>
                        <a:buChar char="•"/>
                      </a:pPr>
                      <a:r>
                        <a:rPr lang="es-ES" sz="3600" b="1" dirty="0"/>
                        <a:t>Generación de informes ad hoc necesarios mediante consultas desde la base de datos</a:t>
                      </a:r>
                    </a:p>
                    <a:p>
                      <a:pPr marL="457200" indent="-457200">
                        <a:buFont typeface="Arial" panose="020B0604020202020204" pitchFamily="34" charset="0"/>
                        <a:buChar char="•"/>
                      </a:pPr>
                      <a:endParaRPr lang="es-ES" sz="3600" b="1" dirty="0"/>
                    </a:p>
                    <a:p>
                      <a:pPr marL="457200" indent="-457200">
                        <a:buFont typeface="Arial" panose="020B0604020202020204" pitchFamily="34" charset="0"/>
                        <a:buChar char="•"/>
                      </a:pPr>
                      <a:r>
                        <a:rPr lang="es-ES" sz="3600" b="1" dirty="0"/>
                        <a:t>Ajuste proactivo del rendimiento</a:t>
                      </a:r>
                    </a:p>
                  </a:txBody>
                  <a:tcPr anchor="ctr">
                    <a:lnL>
                      <a:noFill/>
                    </a:lnL>
                    <a:lnR>
                      <a:noFill/>
                    </a:lnR>
                    <a:lnT>
                      <a:noFill/>
                    </a:lnT>
                    <a:lnB>
                      <a:noFill/>
                    </a:lnB>
                  </a:tcPr>
                </a:tc>
                <a:extLst>
                  <a:ext uri="{0D108BD9-81ED-4DB2-BD59-A6C34878D82A}">
                    <a16:rowId xmlns="" xmlns:a16="http://schemas.microsoft.com/office/drawing/2014/main" val="3082259419"/>
                  </a:ext>
                </a:extLst>
              </a:tr>
              <a:tr h="616128">
                <a:tc>
                  <a:txBody>
                    <a:bodyPr/>
                    <a:lstStyle/>
                    <a:p>
                      <a:pPr marL="457200" indent="-457200">
                        <a:buFont typeface="Arial" panose="020B0604020202020204" pitchFamily="34" charset="0"/>
                        <a:buChar char="•"/>
                      </a:pPr>
                      <a:endParaRPr lang="en-US" sz="3600" b="1" dirty="0"/>
                    </a:p>
                  </a:txBody>
                  <a:tcPr anchor="ctr">
                    <a:lnL>
                      <a:noFill/>
                    </a:lnL>
                    <a:lnR>
                      <a:noFill/>
                    </a:lnR>
                    <a:lnT>
                      <a:noFill/>
                    </a:lnT>
                    <a:lnB>
                      <a:noFill/>
                    </a:lnB>
                  </a:tcPr>
                </a:tc>
                <a:extLst>
                  <a:ext uri="{0D108BD9-81ED-4DB2-BD59-A6C34878D82A}">
                    <a16:rowId xmlns="" xmlns:a16="http://schemas.microsoft.com/office/drawing/2014/main" val="2418339603"/>
                  </a:ext>
                </a:extLst>
              </a:tr>
              <a:tr h="616128">
                <a:tc>
                  <a:txBody>
                    <a:bodyPr/>
                    <a:lstStyle/>
                    <a:p>
                      <a:pPr marL="457200" indent="-457200">
                        <a:buFont typeface="Arial" panose="020B0604020202020204" pitchFamily="34" charset="0"/>
                        <a:buChar char="•"/>
                      </a:pPr>
                      <a:endParaRPr lang="es-GT" sz="3600" b="1" dirty="0"/>
                    </a:p>
                  </a:txBody>
                  <a:tcPr anchor="ctr">
                    <a:lnL>
                      <a:noFill/>
                    </a:lnL>
                    <a:lnR>
                      <a:noFill/>
                    </a:lnR>
                    <a:lnT>
                      <a:noFill/>
                    </a:lnT>
                    <a:lnB>
                      <a:noFill/>
                    </a:lnB>
                  </a:tcPr>
                </a:tc>
                <a:extLst>
                  <a:ext uri="{0D108BD9-81ED-4DB2-BD59-A6C34878D82A}">
                    <a16:rowId xmlns="" xmlns:a16="http://schemas.microsoft.com/office/drawing/2014/main" val="4122322326"/>
                  </a:ext>
                </a:extLst>
              </a:tr>
              <a:tr h="616128">
                <a:tc>
                  <a:txBody>
                    <a:bodyPr/>
                    <a:lstStyle/>
                    <a:p>
                      <a:pPr marL="0" indent="0">
                        <a:buFont typeface="Arial" panose="020B0604020202020204" pitchFamily="34" charset="0"/>
                        <a:buNone/>
                      </a:pPr>
                      <a:endParaRPr lang="en-US" sz="3600" b="1" dirty="0"/>
                    </a:p>
                  </a:txBody>
                  <a:tcPr anchor="ctr">
                    <a:lnL>
                      <a:noFill/>
                    </a:lnL>
                    <a:lnR>
                      <a:noFill/>
                    </a:lnR>
                    <a:lnT>
                      <a:noFill/>
                    </a:lnT>
                    <a:lnB>
                      <a:noFill/>
                    </a:lnB>
                  </a:tcPr>
                </a:tc>
                <a:extLst>
                  <a:ext uri="{0D108BD9-81ED-4DB2-BD59-A6C34878D82A}">
                    <a16:rowId xmlns="" xmlns:a16="http://schemas.microsoft.com/office/drawing/2014/main" val="1593921408"/>
                  </a:ext>
                </a:extLst>
              </a:tr>
              <a:tr h="616128">
                <a:tc>
                  <a:txBody>
                    <a:bodyPr/>
                    <a:lstStyle/>
                    <a:p>
                      <a:pPr marL="571500" indent="-571500">
                        <a:buFont typeface="Arial" panose="020B0604020202020204" pitchFamily="34" charset="0"/>
                        <a:buChar char="•"/>
                      </a:pPr>
                      <a:endParaRPr lang="en-US" sz="3600" b="1" dirty="0"/>
                    </a:p>
                  </a:txBody>
                  <a:tcPr anchor="ctr">
                    <a:lnL>
                      <a:noFill/>
                    </a:lnL>
                    <a:lnR>
                      <a:noFill/>
                    </a:lnR>
                    <a:lnT>
                      <a:noFill/>
                    </a:lnT>
                    <a:lnB>
                      <a:noFill/>
                    </a:lnB>
                  </a:tcPr>
                </a:tc>
                <a:extLst>
                  <a:ext uri="{0D108BD9-81ED-4DB2-BD59-A6C34878D82A}">
                    <a16:rowId xmlns="" xmlns:a16="http://schemas.microsoft.com/office/drawing/2014/main" val="4161194363"/>
                  </a:ext>
                </a:extLst>
              </a:tr>
              <a:tr h="616128">
                <a:tc>
                  <a:txBody>
                    <a:bodyPr/>
                    <a:lstStyle/>
                    <a:p>
                      <a:pPr marL="0" indent="0">
                        <a:buFont typeface="Arial" panose="020B0604020202020204" pitchFamily="34" charset="0"/>
                        <a:buNone/>
                      </a:pPr>
                      <a:endParaRPr lang="en-US" sz="3600" b="1" dirty="0"/>
                    </a:p>
                  </a:txBody>
                  <a:tcPr anchor="ctr">
                    <a:lnL>
                      <a:noFill/>
                    </a:lnL>
                    <a:lnR>
                      <a:noFill/>
                    </a:lnR>
                    <a:lnT>
                      <a:noFill/>
                    </a:lnT>
                    <a:lnB>
                      <a:noFill/>
                    </a:lnB>
                  </a:tcPr>
                </a:tc>
                <a:extLst>
                  <a:ext uri="{0D108BD9-81ED-4DB2-BD59-A6C34878D82A}">
                    <a16:rowId xmlns="" xmlns:a16="http://schemas.microsoft.com/office/drawing/2014/main" val="1147335032"/>
                  </a:ext>
                </a:extLst>
              </a:tr>
            </a:tbl>
          </a:graphicData>
        </a:graphic>
      </p:graphicFrame>
      <p:sp>
        <p:nvSpPr>
          <p:cNvPr id="4" name="Arrow: Right 3">
            <a:extLst>
              <a:ext uri="{FF2B5EF4-FFF2-40B4-BE49-F238E27FC236}">
                <a16:creationId xmlns="" xmlns:a16="http://schemas.microsoft.com/office/drawing/2014/main" id="{7999B5E7-2699-4AF2-87CB-ED1C64AA3F3E}"/>
              </a:ext>
            </a:extLst>
          </p:cNvPr>
          <p:cNvSpPr/>
          <p:nvPr/>
        </p:nvSpPr>
        <p:spPr>
          <a:xfrm>
            <a:off x="9623955" y="4501886"/>
            <a:ext cx="2130689" cy="584255"/>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Tree>
    <p:extLst>
      <p:ext uri="{BB962C8B-B14F-4D97-AF65-F5344CB8AC3E}">
        <p14:creationId xmlns:p14="http://schemas.microsoft.com/office/powerpoint/2010/main" val="124058500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a:grpSpLocks/>
          </p:cNvGrpSpPr>
          <p:nvPr/>
        </p:nvGrpSpPr>
        <p:grpSpPr bwMode="auto">
          <a:xfrm>
            <a:off x="11449844" y="2019844"/>
            <a:ext cx="1477962" cy="258763"/>
            <a:chOff x="1703388" y="2006913"/>
            <a:chExt cx="1478230" cy="258682"/>
          </a:xfrm>
        </p:grpSpPr>
        <p:sp>
          <p:nvSpPr>
            <p:cNvPr id="15" name="Oval 14"/>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6" name="Oval 15"/>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7" name="Oval 16"/>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8" name="Oval 17"/>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9" name="Oval 18"/>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24" name="TextBox 72"/>
          <p:cNvSpPr txBox="1">
            <a:spLocks noChangeArrowheads="1"/>
          </p:cNvSpPr>
          <p:nvPr/>
        </p:nvSpPr>
        <p:spPr bwMode="auto">
          <a:xfrm>
            <a:off x="6937142" y="913302"/>
            <a:ext cx="10526664"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n-US" sz="6600" b="1" dirty="0" err="1">
                <a:latin typeface="Lato Regular" charset="0"/>
                <a:cs typeface="Lato Regular" charset="0"/>
              </a:rPr>
              <a:t>Cambios</a:t>
            </a:r>
            <a:r>
              <a:rPr lang="en-US" sz="6600" b="1" dirty="0">
                <a:latin typeface="Lato Regular" charset="0"/>
                <a:cs typeface="Lato Regular" charset="0"/>
              </a:rPr>
              <a:t> </a:t>
            </a:r>
            <a:r>
              <a:rPr lang="en-US" sz="6600" b="1" dirty="0" err="1">
                <a:latin typeface="Lato Regular" charset="0"/>
                <a:cs typeface="Lato Regular" charset="0"/>
              </a:rPr>
              <a:t>en</a:t>
            </a:r>
            <a:r>
              <a:rPr lang="en-US" sz="6600" b="1" dirty="0">
                <a:latin typeface="Lato Regular" charset="0"/>
                <a:cs typeface="Lato Regular" charset="0"/>
              </a:rPr>
              <a:t> el </a:t>
            </a:r>
            <a:r>
              <a:rPr lang="en-US" sz="6600" b="1" dirty="0" err="1">
                <a:latin typeface="Lato Regular" charset="0"/>
                <a:cs typeface="Lato Regular" charset="0"/>
              </a:rPr>
              <a:t>Rol</a:t>
            </a:r>
            <a:r>
              <a:rPr lang="en-US" sz="6600" b="1" dirty="0">
                <a:latin typeface="Lato Regular" charset="0"/>
                <a:cs typeface="Lato Regular" charset="0"/>
              </a:rPr>
              <a:t> del DBA</a:t>
            </a:r>
          </a:p>
        </p:txBody>
      </p:sp>
      <p:grpSp>
        <p:nvGrpSpPr>
          <p:cNvPr id="7" name="Group 6">
            <a:extLst>
              <a:ext uri="{FF2B5EF4-FFF2-40B4-BE49-F238E27FC236}">
                <a16:creationId xmlns="" xmlns:a16="http://schemas.microsoft.com/office/drawing/2014/main" id="{C0A7CDB4-6D0F-477E-BF25-AD658D22EAB9}"/>
              </a:ext>
            </a:extLst>
          </p:cNvPr>
          <p:cNvGrpSpPr/>
          <p:nvPr/>
        </p:nvGrpSpPr>
        <p:grpSpPr>
          <a:xfrm>
            <a:off x="600338" y="2651987"/>
            <a:ext cx="23549797" cy="10375370"/>
            <a:chOff x="600338" y="2651987"/>
            <a:chExt cx="23549797" cy="10375370"/>
          </a:xfrm>
        </p:grpSpPr>
        <p:pic>
          <p:nvPicPr>
            <p:cNvPr id="5" name="Picture 4" descr="A close up of a logo&#10;&#10;Description automatically generated">
              <a:extLst>
                <a:ext uri="{FF2B5EF4-FFF2-40B4-BE49-F238E27FC236}">
                  <a16:creationId xmlns="" xmlns:a16="http://schemas.microsoft.com/office/drawing/2014/main" id="{8398DB0D-7291-446F-8771-3051D7F05C48}"/>
                </a:ext>
              </a:extLst>
            </p:cNvPr>
            <p:cNvPicPr>
              <a:picLocks noChangeAspect="1"/>
            </p:cNvPicPr>
            <p:nvPr/>
          </p:nvPicPr>
          <p:blipFill rotWithShape="1">
            <a:blip r:embed="rId3">
              <a:extLst>
                <a:ext uri="{28A0092B-C50C-407E-A947-70E740481C1C}">
                  <a14:useLocalDpi xmlns:a14="http://schemas.microsoft.com/office/drawing/2010/main" val="0"/>
                </a:ext>
              </a:extLst>
            </a:blip>
            <a:srcRect l="4700" r="4640"/>
            <a:stretch/>
          </p:blipFill>
          <p:spPr>
            <a:xfrm>
              <a:off x="600338" y="2651987"/>
              <a:ext cx="23549797" cy="10375370"/>
            </a:xfrm>
            <a:prstGeom prst="rect">
              <a:avLst/>
            </a:prstGeom>
          </p:spPr>
        </p:pic>
        <p:sp>
          <p:nvSpPr>
            <p:cNvPr id="6" name="TextBox 5">
              <a:extLst>
                <a:ext uri="{FF2B5EF4-FFF2-40B4-BE49-F238E27FC236}">
                  <a16:creationId xmlns="" xmlns:a16="http://schemas.microsoft.com/office/drawing/2014/main" id="{1C7B88B0-6CC3-445F-AB2E-D0FDC680A23F}"/>
                </a:ext>
              </a:extLst>
            </p:cNvPr>
            <p:cNvSpPr txBox="1"/>
            <p:nvPr/>
          </p:nvSpPr>
          <p:spPr>
            <a:xfrm>
              <a:off x="19608800" y="11336234"/>
              <a:ext cx="4168512" cy="830997"/>
            </a:xfrm>
            <a:prstGeom prst="rect">
              <a:avLst/>
            </a:prstGeom>
            <a:solidFill>
              <a:schemeClr val="bg1"/>
            </a:solidFill>
            <a:ln>
              <a:solidFill>
                <a:schemeClr val="bg1"/>
              </a:solidFill>
            </a:ln>
          </p:spPr>
          <p:txBody>
            <a:bodyPr wrap="square" rtlCol="0">
              <a:spAutoFit/>
            </a:bodyPr>
            <a:lstStyle/>
            <a:p>
              <a:r>
                <a:rPr lang="es-GT" sz="4800" b="1" dirty="0"/>
                <a:t>CLOUD</a:t>
              </a:r>
            </a:p>
          </p:txBody>
        </p:sp>
      </p:grpSp>
    </p:spTree>
    <p:extLst>
      <p:ext uri="{BB962C8B-B14F-4D97-AF65-F5344CB8AC3E}">
        <p14:creationId xmlns:p14="http://schemas.microsoft.com/office/powerpoint/2010/main" val="222548957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CE7EB6F0-7431-4A51-9771-A5AF515DC418}"/>
              </a:ext>
            </a:extLst>
          </p:cNvPr>
          <p:cNvPicPr>
            <a:picLocks noChangeAspect="1"/>
          </p:cNvPicPr>
          <p:nvPr/>
        </p:nvPicPr>
        <p:blipFill rotWithShape="1">
          <a:blip r:embed="rId3"/>
          <a:srcRect t="2382"/>
          <a:stretch/>
        </p:blipFill>
        <p:spPr>
          <a:xfrm>
            <a:off x="2010303" y="0"/>
            <a:ext cx="20357043" cy="13498550"/>
          </a:xfrm>
          <a:prstGeom prst="rect">
            <a:avLst/>
          </a:prstGeom>
        </p:spPr>
      </p:pic>
    </p:spTree>
    <p:extLst>
      <p:ext uri="{BB962C8B-B14F-4D97-AF65-F5344CB8AC3E}">
        <p14:creationId xmlns:p14="http://schemas.microsoft.com/office/powerpoint/2010/main" val="238565443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Rectangle 127"/>
          <p:cNvSpPr>
            <a:spLocks noChangeAspect="1"/>
          </p:cNvSpPr>
          <p:nvPr/>
        </p:nvSpPr>
        <p:spPr>
          <a:xfrm>
            <a:off x="0" y="0"/>
            <a:ext cx="24399930" cy="13716000"/>
          </a:xfrm>
          <a:prstGeom prst="rect">
            <a:avLst/>
          </a:prstGeom>
          <a:solidFill>
            <a:schemeClr val="accent6">
              <a:alpha val="82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nvGrpSpPr>
          <p:cNvPr id="40" name="Group 39"/>
          <p:cNvGrpSpPr>
            <a:grpSpLocks/>
          </p:cNvGrpSpPr>
          <p:nvPr/>
        </p:nvGrpSpPr>
        <p:grpSpPr bwMode="auto">
          <a:xfrm>
            <a:off x="10556131" y="6467353"/>
            <a:ext cx="1477962" cy="258763"/>
            <a:chOff x="1703388" y="2006913"/>
            <a:chExt cx="1478230" cy="258682"/>
          </a:xfrm>
        </p:grpSpPr>
        <p:sp>
          <p:nvSpPr>
            <p:cNvPr id="41" name="Oval 40"/>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solidFill>
                  <a:schemeClr val="bg1"/>
                </a:solidFill>
              </a:endParaRPr>
            </a:p>
          </p:txBody>
        </p:sp>
        <p:sp>
          <p:nvSpPr>
            <p:cNvPr id="42" name="Oval 41"/>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solidFill>
                  <a:schemeClr val="bg1"/>
                </a:solidFill>
              </a:endParaRPr>
            </a:p>
          </p:txBody>
        </p:sp>
        <p:sp>
          <p:nvSpPr>
            <p:cNvPr id="43" name="Oval 42"/>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solidFill>
                  <a:schemeClr val="bg1"/>
                </a:solidFill>
              </a:endParaRPr>
            </a:p>
          </p:txBody>
        </p:sp>
        <p:sp>
          <p:nvSpPr>
            <p:cNvPr id="44" name="Oval 43"/>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solidFill>
                  <a:schemeClr val="bg1"/>
                </a:solidFill>
              </a:endParaRPr>
            </a:p>
          </p:txBody>
        </p:sp>
        <p:sp>
          <p:nvSpPr>
            <p:cNvPr id="45" name="Oval 44"/>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solidFill>
                  <a:schemeClr val="bg1"/>
                </a:solidFill>
              </a:endParaRPr>
            </a:p>
          </p:txBody>
        </p:sp>
      </p:grpSp>
      <p:sp>
        <p:nvSpPr>
          <p:cNvPr id="46" name="TextBox 72"/>
          <p:cNvSpPr txBox="1">
            <a:spLocks noChangeArrowheads="1"/>
          </p:cNvSpPr>
          <p:nvPr/>
        </p:nvSpPr>
        <p:spPr bwMode="auto">
          <a:xfrm>
            <a:off x="9114707" y="5360811"/>
            <a:ext cx="4384085"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n-US" sz="6600" b="1" dirty="0" err="1">
                <a:solidFill>
                  <a:schemeClr val="bg1"/>
                </a:solidFill>
                <a:latin typeface="Lato Regular" charset="0"/>
                <a:cs typeface="Lato Regular" charset="0"/>
              </a:rPr>
              <a:t>Preguntas</a:t>
            </a:r>
            <a:r>
              <a:rPr lang="en-US" sz="6600" b="1" dirty="0">
                <a:solidFill>
                  <a:schemeClr val="bg1"/>
                </a:solidFill>
                <a:latin typeface="Lato Regular" charset="0"/>
                <a:cs typeface="Lato Regular" charset="0"/>
              </a:rPr>
              <a:t>?</a:t>
            </a:r>
          </a:p>
        </p:txBody>
      </p:sp>
    </p:spTree>
    <p:extLst>
      <p:ext uri="{BB962C8B-B14F-4D97-AF65-F5344CB8AC3E}">
        <p14:creationId xmlns:p14="http://schemas.microsoft.com/office/powerpoint/2010/main" val="242274797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4">
            <a:extLst>
              <a:ext uri="{FF2B5EF4-FFF2-40B4-BE49-F238E27FC236}">
                <a16:creationId xmlns="" xmlns:a16="http://schemas.microsoft.com/office/drawing/2014/main" id="{CADFF2AF-A631-469E-A874-C80620AE7DBC}"/>
              </a:ext>
            </a:extLst>
          </p:cNvPr>
          <p:cNvSpPr txBox="1">
            <a:spLocks/>
          </p:cNvSpPr>
          <p:nvPr/>
        </p:nvSpPr>
        <p:spPr>
          <a:xfrm>
            <a:off x="6994427" y="2926868"/>
            <a:ext cx="10388796" cy="4156316"/>
          </a:xfrm>
          <a:prstGeom prst="rect">
            <a:avLst/>
          </a:prstGeom>
        </p:spPr>
        <p:txBody>
          <a:bodyPr>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342900" indent="-342900"/>
            <a:r>
              <a:rPr lang="en-US" sz="5400" b="1" dirty="0"/>
              <a:t>Mas </a:t>
            </a:r>
            <a:r>
              <a:rPr lang="en-US" sz="5400" b="1" dirty="0" err="1"/>
              <a:t>Información</a:t>
            </a:r>
            <a:endParaRPr lang="en-US" sz="5400" b="1" dirty="0"/>
          </a:p>
          <a:p>
            <a:pPr marL="800100" lvl="1" indent="-342900"/>
            <a:r>
              <a:rPr lang="en-US" sz="4800" b="1" dirty="0">
                <a:hlinkClick r:id="rId2"/>
              </a:rPr>
              <a:t>Azure SQL DB</a:t>
            </a:r>
            <a:endParaRPr lang="en-US" sz="4800" b="1" dirty="0"/>
          </a:p>
          <a:p>
            <a:pPr marL="800100" lvl="1" indent="-342900"/>
            <a:r>
              <a:rPr lang="en-US" sz="4800" b="1" dirty="0">
                <a:hlinkClick r:id="rId3"/>
              </a:rPr>
              <a:t>Azure SQL Data warehouse</a:t>
            </a:r>
            <a:endParaRPr lang="en-US" sz="4800" b="1" dirty="0"/>
          </a:p>
          <a:p>
            <a:pPr marL="800100" lvl="1" indent="-342900"/>
            <a:r>
              <a:rPr lang="en-US" sz="4800" b="1" dirty="0">
                <a:hlinkClick r:id="rId4"/>
              </a:rPr>
              <a:t>Azure SQL Database managed instance</a:t>
            </a:r>
            <a:endParaRPr lang="en-US" sz="4800" b="1" dirty="0"/>
          </a:p>
          <a:p>
            <a:pPr marL="800100" lvl="1" indent="-342900"/>
            <a:r>
              <a:rPr lang="en-US" sz="4800" b="1" dirty="0">
                <a:hlinkClick r:id="rId5"/>
              </a:rPr>
              <a:t>Microsoft Hands-on Labs</a:t>
            </a:r>
            <a:endParaRPr lang="en-US" sz="4800" b="1" dirty="0"/>
          </a:p>
          <a:p>
            <a:pPr marL="800100" lvl="1" indent="-342900"/>
            <a:r>
              <a:rPr lang="en-US" sz="4800" b="1" dirty="0">
                <a:hlinkClick r:id="rId6"/>
              </a:rPr>
              <a:t>Microsoft Learn</a:t>
            </a:r>
            <a:endParaRPr lang="en-US" sz="4800" b="1" dirty="0"/>
          </a:p>
          <a:p>
            <a:pPr marL="0" indent="0">
              <a:buNone/>
            </a:pPr>
            <a:r>
              <a:rPr lang="en-US" sz="5400" b="1" dirty="0"/>
              <a:t>	</a:t>
            </a:r>
          </a:p>
        </p:txBody>
      </p:sp>
    </p:spTree>
    <p:extLst>
      <p:ext uri="{BB962C8B-B14F-4D97-AF65-F5344CB8AC3E}">
        <p14:creationId xmlns:p14="http://schemas.microsoft.com/office/powerpoint/2010/main" val="23407635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Freeform 26"/>
          <p:cNvSpPr>
            <a:spLocks noEditPoints="1"/>
          </p:cNvSpPr>
          <p:nvPr/>
        </p:nvSpPr>
        <p:spPr bwMode="auto">
          <a:xfrm rot="2700000">
            <a:off x="5291431" y="4107944"/>
            <a:ext cx="620461" cy="918773"/>
          </a:xfrm>
          <a:custGeom>
            <a:avLst/>
            <a:gdLst>
              <a:gd name="T0" fmla="*/ 482 w 579"/>
              <a:gd name="T1" fmla="*/ 367 h 1073"/>
              <a:gd name="T2" fmla="*/ 482 w 579"/>
              <a:gd name="T3" fmla="*/ 148 h 1073"/>
              <a:gd name="T4" fmla="*/ 525 w 579"/>
              <a:gd name="T5" fmla="*/ 79 h 1073"/>
              <a:gd name="T6" fmla="*/ 447 w 579"/>
              <a:gd name="T7" fmla="*/ 0 h 1073"/>
              <a:gd name="T8" fmla="*/ 132 w 579"/>
              <a:gd name="T9" fmla="*/ 0 h 1073"/>
              <a:gd name="T10" fmla="*/ 54 w 579"/>
              <a:gd name="T11" fmla="*/ 79 h 1073"/>
              <a:gd name="T12" fmla="*/ 96 w 579"/>
              <a:gd name="T13" fmla="*/ 148 h 1073"/>
              <a:gd name="T14" fmla="*/ 96 w 579"/>
              <a:gd name="T15" fmla="*/ 367 h 1073"/>
              <a:gd name="T16" fmla="*/ 0 w 579"/>
              <a:gd name="T17" fmla="*/ 583 h 1073"/>
              <a:gd name="T18" fmla="*/ 0 w 579"/>
              <a:gd name="T19" fmla="*/ 612 h 1073"/>
              <a:gd name="T20" fmla="*/ 224 w 579"/>
              <a:gd name="T21" fmla="*/ 612 h 1073"/>
              <a:gd name="T22" fmla="*/ 224 w 579"/>
              <a:gd name="T23" fmla="*/ 923 h 1073"/>
              <a:gd name="T24" fmla="*/ 289 w 579"/>
              <a:gd name="T25" fmla="*/ 1073 h 1073"/>
              <a:gd name="T26" fmla="*/ 355 w 579"/>
              <a:gd name="T27" fmla="*/ 923 h 1073"/>
              <a:gd name="T28" fmla="*/ 355 w 579"/>
              <a:gd name="T29" fmla="*/ 612 h 1073"/>
              <a:gd name="T30" fmla="*/ 579 w 579"/>
              <a:gd name="T31" fmla="*/ 612 h 1073"/>
              <a:gd name="T32" fmla="*/ 579 w 579"/>
              <a:gd name="T33" fmla="*/ 583 h 1073"/>
              <a:gd name="T34" fmla="*/ 482 w 579"/>
              <a:gd name="T35" fmla="*/ 367 h 1073"/>
              <a:gd name="T36" fmla="*/ 132 w 579"/>
              <a:gd name="T37" fmla="*/ 58 h 1073"/>
              <a:gd name="T38" fmla="*/ 447 w 579"/>
              <a:gd name="T39" fmla="*/ 58 h 1073"/>
              <a:gd name="T40" fmla="*/ 467 w 579"/>
              <a:gd name="T41" fmla="*/ 79 h 1073"/>
              <a:gd name="T42" fmla="*/ 449 w 579"/>
              <a:gd name="T43" fmla="*/ 99 h 1073"/>
              <a:gd name="T44" fmla="*/ 436 w 579"/>
              <a:gd name="T45" fmla="*/ 101 h 1073"/>
              <a:gd name="T46" fmla="*/ 143 w 579"/>
              <a:gd name="T47" fmla="*/ 101 h 1073"/>
              <a:gd name="T48" fmla="*/ 129 w 579"/>
              <a:gd name="T49" fmla="*/ 99 h 1073"/>
              <a:gd name="T50" fmla="*/ 111 w 579"/>
              <a:gd name="T51" fmla="*/ 79 h 1073"/>
              <a:gd name="T52" fmla="*/ 132 w 579"/>
              <a:gd name="T53" fmla="*/ 58 h 1073"/>
              <a:gd name="T54" fmla="*/ 424 w 579"/>
              <a:gd name="T55" fmla="*/ 370 h 1073"/>
              <a:gd name="T56" fmla="*/ 154 w 579"/>
              <a:gd name="T57" fmla="*/ 370 h 1073"/>
              <a:gd name="T58" fmla="*/ 154 w 579"/>
              <a:gd name="T59" fmla="*/ 130 h 1073"/>
              <a:gd name="T60" fmla="*/ 424 w 579"/>
              <a:gd name="T61" fmla="*/ 130 h 1073"/>
              <a:gd name="T62" fmla="*/ 424 w 579"/>
              <a:gd name="T63" fmla="*/ 370 h 1073"/>
              <a:gd name="T64" fmla="*/ 297 w 579"/>
              <a:gd name="T65" fmla="*/ 911 h 1073"/>
              <a:gd name="T66" fmla="*/ 289 w 579"/>
              <a:gd name="T67" fmla="*/ 928 h 1073"/>
              <a:gd name="T68" fmla="*/ 282 w 579"/>
              <a:gd name="T69" fmla="*/ 911 h 1073"/>
              <a:gd name="T70" fmla="*/ 282 w 579"/>
              <a:gd name="T71" fmla="*/ 612 h 1073"/>
              <a:gd name="T72" fmla="*/ 297 w 579"/>
              <a:gd name="T73" fmla="*/ 612 h 1073"/>
              <a:gd name="T74" fmla="*/ 297 w 579"/>
              <a:gd name="T75" fmla="*/ 911 h 1073"/>
              <a:gd name="T76" fmla="*/ 355 w 579"/>
              <a:gd name="T77" fmla="*/ 554 h 1073"/>
              <a:gd name="T78" fmla="*/ 224 w 579"/>
              <a:gd name="T79" fmla="*/ 554 h 1073"/>
              <a:gd name="T80" fmla="*/ 59 w 579"/>
              <a:gd name="T81" fmla="*/ 554 h 1073"/>
              <a:gd name="T82" fmla="*/ 144 w 579"/>
              <a:gd name="T83" fmla="*/ 403 h 1073"/>
              <a:gd name="T84" fmla="*/ 149 w 579"/>
              <a:gd name="T85" fmla="*/ 399 h 1073"/>
              <a:gd name="T86" fmla="*/ 430 w 579"/>
              <a:gd name="T87" fmla="*/ 399 h 1073"/>
              <a:gd name="T88" fmla="*/ 435 w 579"/>
              <a:gd name="T89" fmla="*/ 403 h 1073"/>
              <a:gd name="T90" fmla="*/ 519 w 579"/>
              <a:gd name="T91" fmla="*/ 554 h 1073"/>
              <a:gd name="T92" fmla="*/ 355 w 579"/>
              <a:gd name="T93" fmla="*/ 554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79" h="1073">
                <a:moveTo>
                  <a:pt x="482" y="367"/>
                </a:moveTo>
                <a:cubicBezTo>
                  <a:pt x="482" y="148"/>
                  <a:pt x="482" y="148"/>
                  <a:pt x="482" y="148"/>
                </a:cubicBezTo>
                <a:cubicBezTo>
                  <a:pt x="508" y="135"/>
                  <a:pt x="525" y="109"/>
                  <a:pt x="525" y="79"/>
                </a:cubicBezTo>
                <a:cubicBezTo>
                  <a:pt x="525" y="35"/>
                  <a:pt x="490" y="0"/>
                  <a:pt x="447" y="0"/>
                </a:cubicBezTo>
                <a:cubicBezTo>
                  <a:pt x="132" y="0"/>
                  <a:pt x="132" y="0"/>
                  <a:pt x="132" y="0"/>
                </a:cubicBezTo>
                <a:cubicBezTo>
                  <a:pt x="89" y="0"/>
                  <a:pt x="54" y="35"/>
                  <a:pt x="54" y="79"/>
                </a:cubicBezTo>
                <a:cubicBezTo>
                  <a:pt x="54" y="109"/>
                  <a:pt x="71" y="135"/>
                  <a:pt x="96" y="148"/>
                </a:cubicBezTo>
                <a:cubicBezTo>
                  <a:pt x="96" y="367"/>
                  <a:pt x="96" y="367"/>
                  <a:pt x="96" y="367"/>
                </a:cubicBezTo>
                <a:cubicBezTo>
                  <a:pt x="35" y="422"/>
                  <a:pt x="0" y="500"/>
                  <a:pt x="0" y="583"/>
                </a:cubicBezTo>
                <a:cubicBezTo>
                  <a:pt x="0" y="612"/>
                  <a:pt x="0" y="612"/>
                  <a:pt x="0" y="612"/>
                </a:cubicBezTo>
                <a:cubicBezTo>
                  <a:pt x="224" y="612"/>
                  <a:pt x="224" y="612"/>
                  <a:pt x="224" y="612"/>
                </a:cubicBezTo>
                <a:cubicBezTo>
                  <a:pt x="224" y="923"/>
                  <a:pt x="224" y="923"/>
                  <a:pt x="224" y="923"/>
                </a:cubicBezTo>
                <a:cubicBezTo>
                  <a:pt x="289" y="1073"/>
                  <a:pt x="289" y="1073"/>
                  <a:pt x="289" y="1073"/>
                </a:cubicBezTo>
                <a:cubicBezTo>
                  <a:pt x="355" y="923"/>
                  <a:pt x="355" y="923"/>
                  <a:pt x="355" y="923"/>
                </a:cubicBezTo>
                <a:cubicBezTo>
                  <a:pt x="355" y="612"/>
                  <a:pt x="355" y="612"/>
                  <a:pt x="355" y="612"/>
                </a:cubicBezTo>
                <a:cubicBezTo>
                  <a:pt x="579" y="612"/>
                  <a:pt x="579" y="612"/>
                  <a:pt x="579" y="612"/>
                </a:cubicBezTo>
                <a:cubicBezTo>
                  <a:pt x="579" y="583"/>
                  <a:pt x="579" y="583"/>
                  <a:pt x="579" y="583"/>
                </a:cubicBezTo>
                <a:cubicBezTo>
                  <a:pt x="579" y="500"/>
                  <a:pt x="544" y="422"/>
                  <a:pt x="482" y="367"/>
                </a:cubicBezTo>
                <a:close/>
                <a:moveTo>
                  <a:pt x="132" y="58"/>
                </a:moveTo>
                <a:cubicBezTo>
                  <a:pt x="447" y="58"/>
                  <a:pt x="447" y="58"/>
                  <a:pt x="447" y="58"/>
                </a:cubicBezTo>
                <a:cubicBezTo>
                  <a:pt x="458" y="58"/>
                  <a:pt x="467" y="67"/>
                  <a:pt x="467" y="79"/>
                </a:cubicBezTo>
                <a:cubicBezTo>
                  <a:pt x="467" y="89"/>
                  <a:pt x="459" y="97"/>
                  <a:pt x="449" y="99"/>
                </a:cubicBezTo>
                <a:cubicBezTo>
                  <a:pt x="436" y="101"/>
                  <a:pt x="436" y="101"/>
                  <a:pt x="436" y="101"/>
                </a:cubicBezTo>
                <a:cubicBezTo>
                  <a:pt x="143" y="101"/>
                  <a:pt x="143" y="101"/>
                  <a:pt x="143" y="101"/>
                </a:cubicBezTo>
                <a:cubicBezTo>
                  <a:pt x="129" y="99"/>
                  <a:pt x="129" y="99"/>
                  <a:pt x="129" y="99"/>
                </a:cubicBezTo>
                <a:cubicBezTo>
                  <a:pt x="119" y="97"/>
                  <a:pt x="111" y="89"/>
                  <a:pt x="111" y="79"/>
                </a:cubicBezTo>
                <a:cubicBezTo>
                  <a:pt x="111" y="67"/>
                  <a:pt x="121" y="58"/>
                  <a:pt x="132" y="58"/>
                </a:cubicBezTo>
                <a:close/>
                <a:moveTo>
                  <a:pt x="424" y="370"/>
                </a:moveTo>
                <a:cubicBezTo>
                  <a:pt x="154" y="370"/>
                  <a:pt x="154" y="370"/>
                  <a:pt x="154" y="370"/>
                </a:cubicBezTo>
                <a:cubicBezTo>
                  <a:pt x="154" y="130"/>
                  <a:pt x="154" y="130"/>
                  <a:pt x="154" y="130"/>
                </a:cubicBezTo>
                <a:cubicBezTo>
                  <a:pt x="424" y="130"/>
                  <a:pt x="424" y="130"/>
                  <a:pt x="424" y="130"/>
                </a:cubicBezTo>
                <a:lnTo>
                  <a:pt x="424" y="370"/>
                </a:lnTo>
                <a:close/>
                <a:moveTo>
                  <a:pt x="297" y="911"/>
                </a:moveTo>
                <a:cubicBezTo>
                  <a:pt x="289" y="928"/>
                  <a:pt x="289" y="928"/>
                  <a:pt x="289" y="928"/>
                </a:cubicBezTo>
                <a:cubicBezTo>
                  <a:pt x="282" y="911"/>
                  <a:pt x="282" y="911"/>
                  <a:pt x="282" y="911"/>
                </a:cubicBezTo>
                <a:cubicBezTo>
                  <a:pt x="282" y="612"/>
                  <a:pt x="282" y="612"/>
                  <a:pt x="282" y="612"/>
                </a:cubicBezTo>
                <a:cubicBezTo>
                  <a:pt x="297" y="612"/>
                  <a:pt x="297" y="612"/>
                  <a:pt x="297" y="612"/>
                </a:cubicBezTo>
                <a:lnTo>
                  <a:pt x="297" y="911"/>
                </a:lnTo>
                <a:close/>
                <a:moveTo>
                  <a:pt x="355" y="554"/>
                </a:moveTo>
                <a:cubicBezTo>
                  <a:pt x="224" y="554"/>
                  <a:pt x="224" y="554"/>
                  <a:pt x="224" y="554"/>
                </a:cubicBezTo>
                <a:cubicBezTo>
                  <a:pt x="59" y="554"/>
                  <a:pt x="59" y="554"/>
                  <a:pt x="59" y="554"/>
                </a:cubicBezTo>
                <a:cubicBezTo>
                  <a:pt x="67" y="495"/>
                  <a:pt x="97" y="441"/>
                  <a:pt x="144" y="403"/>
                </a:cubicBezTo>
                <a:cubicBezTo>
                  <a:pt x="149" y="399"/>
                  <a:pt x="149" y="399"/>
                  <a:pt x="149" y="399"/>
                </a:cubicBezTo>
                <a:cubicBezTo>
                  <a:pt x="430" y="399"/>
                  <a:pt x="430" y="399"/>
                  <a:pt x="430" y="399"/>
                </a:cubicBezTo>
                <a:cubicBezTo>
                  <a:pt x="435" y="403"/>
                  <a:pt x="435" y="403"/>
                  <a:pt x="435" y="403"/>
                </a:cubicBezTo>
                <a:cubicBezTo>
                  <a:pt x="482" y="441"/>
                  <a:pt x="512" y="495"/>
                  <a:pt x="519" y="554"/>
                </a:cubicBezTo>
                <a:lnTo>
                  <a:pt x="355" y="554"/>
                </a:lnTo>
                <a:close/>
              </a:path>
            </a:pathLst>
          </a:custGeom>
          <a:solidFill>
            <a:schemeClr val="accent1"/>
          </a:solidFill>
          <a:ln>
            <a:noFill/>
          </a:ln>
        </p:spPr>
        <p:txBody>
          <a:bodyPr vert="horz" wrap="square" lIns="182843" tIns="91422" rIns="182843" bIns="91422" numCol="1" anchor="t" anchorCtr="0" compatLnSpc="1">
            <a:prstTxWarp prst="textNoShape">
              <a:avLst/>
            </a:prstTxWarp>
          </a:bodyPr>
          <a:lstStyle/>
          <a:p>
            <a:endParaRPr lang="id-ID" sz="4000" dirty="0">
              <a:solidFill>
                <a:schemeClr val="bg1">
                  <a:lumMod val="95000"/>
                </a:schemeClr>
              </a:solidFill>
              <a:latin typeface="Lato Light"/>
            </a:endParaRPr>
          </a:p>
        </p:txBody>
      </p:sp>
      <p:sp>
        <p:nvSpPr>
          <p:cNvPr id="101" name="TextBox 100"/>
          <p:cNvSpPr txBox="1"/>
          <p:nvPr/>
        </p:nvSpPr>
        <p:spPr>
          <a:xfrm>
            <a:off x="6385841" y="3778225"/>
            <a:ext cx="11956806" cy="2991552"/>
          </a:xfrm>
          <a:prstGeom prst="rect">
            <a:avLst/>
          </a:prstGeom>
          <a:noFill/>
        </p:spPr>
        <p:txBody>
          <a:bodyPr wrap="square" lIns="219419" tIns="109710" rIns="219419" bIns="109710" rtlCol="0">
            <a:spAutoFit/>
          </a:bodyPr>
          <a:lstStyle/>
          <a:p>
            <a:pPr lvl="0" defTabSz="914400">
              <a:defRPr/>
            </a:pPr>
            <a:r>
              <a:rPr lang="es-GT" b="1"/>
              <a:t>Cloud computing, consiste es un modelo informatico que permite el acceso bajo demanda (internet) a un conjunto de recursos compartidos, que pueden aprovisionarse y liberarse con un esfuerzo minimo sin tener que tener una interaccion directa con el proveedor del servicio.</a:t>
            </a:r>
            <a:endParaRPr lang="es-GT"/>
          </a:p>
        </p:txBody>
      </p:sp>
      <p:sp>
        <p:nvSpPr>
          <p:cNvPr id="113" name="Round Same Side Corner Rectangle 112"/>
          <p:cNvSpPr/>
          <p:nvPr/>
        </p:nvSpPr>
        <p:spPr>
          <a:xfrm rot="10800000" flipH="1">
            <a:off x="6249812" y="4011973"/>
            <a:ext cx="109697" cy="1135940"/>
          </a:xfrm>
          <a:prstGeom prst="round2SameRect">
            <a:avLst>
              <a:gd name="adj1" fmla="val 50000"/>
              <a:gd name="adj2"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sz="4000" dirty="0">
              <a:latin typeface="Lato Light"/>
            </a:endParaRPr>
          </a:p>
        </p:txBody>
      </p:sp>
      <p:sp>
        <p:nvSpPr>
          <p:cNvPr id="120" name="Round Same Side Corner Rectangle 119"/>
          <p:cNvSpPr/>
          <p:nvPr/>
        </p:nvSpPr>
        <p:spPr>
          <a:xfrm rot="10800000" flipH="1">
            <a:off x="6249812" y="4021445"/>
            <a:ext cx="109697" cy="1135940"/>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sz="4000" dirty="0">
              <a:latin typeface="Lato Light"/>
            </a:endParaRPr>
          </a:p>
        </p:txBody>
      </p:sp>
      <p:grpSp>
        <p:nvGrpSpPr>
          <p:cNvPr id="38" name="Group 37"/>
          <p:cNvGrpSpPr>
            <a:grpSpLocks/>
          </p:cNvGrpSpPr>
          <p:nvPr/>
        </p:nvGrpSpPr>
        <p:grpSpPr bwMode="auto">
          <a:xfrm>
            <a:off x="11449844" y="2019844"/>
            <a:ext cx="1477962" cy="258763"/>
            <a:chOff x="1703388" y="2006913"/>
            <a:chExt cx="1478230" cy="258682"/>
          </a:xfrm>
        </p:grpSpPr>
        <p:sp>
          <p:nvSpPr>
            <p:cNvPr id="39" name="Oval 38"/>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40" name="Oval 39"/>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41" name="Oval 40"/>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42" name="Oval 41"/>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47" name="Oval 46"/>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48" name="TextBox 72"/>
          <p:cNvSpPr txBox="1">
            <a:spLocks noChangeArrowheads="1"/>
          </p:cNvSpPr>
          <p:nvPr/>
        </p:nvSpPr>
        <p:spPr bwMode="auto">
          <a:xfrm>
            <a:off x="8692278" y="913302"/>
            <a:ext cx="7016344"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n-US" sz="6600" b="1" dirty="0">
                <a:latin typeface="Lato Regular" charset="0"/>
                <a:cs typeface="Lato Regular" charset="0"/>
              </a:rPr>
              <a:t>Cloud Computing</a:t>
            </a:r>
          </a:p>
        </p:txBody>
      </p:sp>
      <p:pic>
        <p:nvPicPr>
          <p:cNvPr id="3" name="Picture 2">
            <a:extLst>
              <a:ext uri="{FF2B5EF4-FFF2-40B4-BE49-F238E27FC236}">
                <a16:creationId xmlns="" xmlns:a16="http://schemas.microsoft.com/office/drawing/2014/main" id="{5473B9C4-7796-404C-91FC-6B4BA26079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4621" y="8311260"/>
            <a:ext cx="11494779" cy="2683775"/>
          </a:xfrm>
          <a:prstGeom prst="rect">
            <a:avLst/>
          </a:prstGeom>
        </p:spPr>
      </p:pic>
    </p:spTree>
    <p:extLst>
      <p:ext uri="{BB962C8B-B14F-4D97-AF65-F5344CB8AC3E}">
        <p14:creationId xmlns:p14="http://schemas.microsoft.com/office/powerpoint/2010/main" val="14814133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p:cNvGrpSpPr>
            <a:grpSpLocks/>
          </p:cNvGrpSpPr>
          <p:nvPr/>
        </p:nvGrpSpPr>
        <p:grpSpPr bwMode="auto">
          <a:xfrm>
            <a:off x="11449844" y="2019844"/>
            <a:ext cx="1477962" cy="258763"/>
            <a:chOff x="1703388" y="2006913"/>
            <a:chExt cx="1478230" cy="258682"/>
          </a:xfrm>
        </p:grpSpPr>
        <p:sp>
          <p:nvSpPr>
            <p:cNvPr id="20" name="Oval 19"/>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21" name="Oval 20"/>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22" name="Oval 21"/>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23" name="Oval 22"/>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24" name="Oval 23"/>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26" name="TextBox 72"/>
          <p:cNvSpPr txBox="1">
            <a:spLocks noChangeArrowheads="1"/>
          </p:cNvSpPr>
          <p:nvPr/>
        </p:nvSpPr>
        <p:spPr bwMode="auto">
          <a:xfrm>
            <a:off x="7462312" y="913302"/>
            <a:ext cx="9476313"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s-GT" sz="6600" b="1" dirty="0">
                <a:latin typeface="Lato Regular" charset="0"/>
                <a:cs typeface="Lato Regular" charset="0"/>
              </a:rPr>
              <a:t>Principales</a:t>
            </a:r>
            <a:r>
              <a:rPr lang="en-US" sz="6600" b="1" dirty="0">
                <a:latin typeface="Lato Regular" charset="0"/>
                <a:cs typeface="Lato Regular" charset="0"/>
              </a:rPr>
              <a:t> </a:t>
            </a:r>
            <a:r>
              <a:rPr lang="es-GT" sz="6600" b="1" dirty="0">
                <a:latin typeface="Lato Regular" charset="0"/>
                <a:cs typeface="Lato Regular" charset="0"/>
              </a:rPr>
              <a:t>Proveedores</a:t>
            </a:r>
          </a:p>
        </p:txBody>
      </p:sp>
      <p:pic>
        <p:nvPicPr>
          <p:cNvPr id="16" name="Picture 15">
            <a:extLst>
              <a:ext uri="{FF2B5EF4-FFF2-40B4-BE49-F238E27FC236}">
                <a16:creationId xmlns="" xmlns:a16="http://schemas.microsoft.com/office/drawing/2014/main" id="{D5EEF862-1730-4DDE-9935-C9460A71C42D}"/>
              </a:ext>
            </a:extLst>
          </p:cNvPr>
          <p:cNvPicPr>
            <a:picLocks noChangeAspect="1"/>
          </p:cNvPicPr>
          <p:nvPr/>
        </p:nvPicPr>
        <p:blipFill>
          <a:blip r:embed="rId2"/>
          <a:stretch>
            <a:fillRect/>
          </a:stretch>
        </p:blipFill>
        <p:spPr>
          <a:xfrm>
            <a:off x="8390660" y="3695075"/>
            <a:ext cx="6986730" cy="2020259"/>
          </a:xfrm>
          <a:prstGeom prst="rect">
            <a:avLst/>
          </a:prstGeom>
        </p:spPr>
      </p:pic>
      <p:pic>
        <p:nvPicPr>
          <p:cNvPr id="17" name="Picture 16">
            <a:extLst>
              <a:ext uri="{FF2B5EF4-FFF2-40B4-BE49-F238E27FC236}">
                <a16:creationId xmlns="" xmlns:a16="http://schemas.microsoft.com/office/drawing/2014/main" id="{9C4842E4-4A4A-4745-90E8-3E0710F73C0B}"/>
              </a:ext>
            </a:extLst>
          </p:cNvPr>
          <p:cNvPicPr>
            <a:picLocks noChangeAspect="1"/>
          </p:cNvPicPr>
          <p:nvPr/>
        </p:nvPicPr>
        <p:blipFill>
          <a:blip r:embed="rId3"/>
          <a:stretch>
            <a:fillRect/>
          </a:stretch>
        </p:blipFill>
        <p:spPr>
          <a:xfrm>
            <a:off x="9723973" y="9486900"/>
            <a:ext cx="4578865" cy="2829018"/>
          </a:xfrm>
          <a:prstGeom prst="rect">
            <a:avLst/>
          </a:prstGeom>
        </p:spPr>
      </p:pic>
      <p:pic>
        <p:nvPicPr>
          <p:cNvPr id="25" name="Picture 24">
            <a:extLst>
              <a:ext uri="{FF2B5EF4-FFF2-40B4-BE49-F238E27FC236}">
                <a16:creationId xmlns="" xmlns:a16="http://schemas.microsoft.com/office/drawing/2014/main" id="{5D1CF8A7-6EF4-45D3-B3B2-5B377664E66F}"/>
              </a:ext>
            </a:extLst>
          </p:cNvPr>
          <p:cNvPicPr>
            <a:picLocks noChangeAspect="1"/>
          </p:cNvPicPr>
          <p:nvPr/>
        </p:nvPicPr>
        <p:blipFill>
          <a:blip r:embed="rId4"/>
          <a:stretch>
            <a:fillRect/>
          </a:stretch>
        </p:blipFill>
        <p:spPr>
          <a:xfrm>
            <a:off x="9577210" y="6858001"/>
            <a:ext cx="4872392" cy="1909550"/>
          </a:xfrm>
          <a:prstGeom prst="rect">
            <a:avLst/>
          </a:prstGeom>
        </p:spPr>
      </p:pic>
    </p:spTree>
    <p:extLst>
      <p:ext uri="{BB962C8B-B14F-4D97-AF65-F5344CB8AC3E}">
        <p14:creationId xmlns:p14="http://schemas.microsoft.com/office/powerpoint/2010/main" val="19139362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 xmlns:a16="http://schemas.microsoft.com/office/drawing/2014/main" id="{6770B310-58F8-0446-AA33-33FD2E01EA19}"/>
              </a:ext>
            </a:extLst>
          </p:cNvPr>
          <p:cNvGrpSpPr/>
          <p:nvPr/>
        </p:nvGrpSpPr>
        <p:grpSpPr>
          <a:xfrm>
            <a:off x="0" y="12562370"/>
            <a:ext cx="24377650" cy="1206694"/>
            <a:chOff x="0" y="6281928"/>
            <a:chExt cx="12192000" cy="603504"/>
          </a:xfrm>
        </p:grpSpPr>
        <p:sp>
          <p:nvSpPr>
            <p:cNvPr id="17" name="Rectangle 16">
              <a:extLst>
                <a:ext uri="{FF2B5EF4-FFF2-40B4-BE49-F238E27FC236}">
                  <a16:creationId xmlns="" xmlns:a16="http://schemas.microsoft.com/office/drawing/2014/main" id="{7A783411-8D0C-C848-9A63-0B93F3126DA4}"/>
                </a:ext>
              </a:extLst>
            </p:cNvPr>
            <p:cNvSpPr/>
            <p:nvPr/>
          </p:nvSpPr>
          <p:spPr>
            <a:xfrm>
              <a:off x="0" y="6281928"/>
              <a:ext cx="12192000" cy="603504"/>
            </a:xfrm>
            <a:prstGeom prst="rect">
              <a:avLst/>
            </a:prstGeom>
            <a:gradFill flip="none" rotWithShape="1">
              <a:gsLst>
                <a:gs pos="13000">
                  <a:srgbClr val="144766">
                    <a:alpha val="90000"/>
                  </a:srgbClr>
                </a:gs>
                <a:gs pos="56000">
                  <a:srgbClr val="222A35"/>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latin typeface="Calibri" panose="020F0502020204030204" pitchFamily="34" charset="0"/>
                <a:cs typeface="Calibri" panose="020F0502020204030204" pitchFamily="34" charset="0"/>
              </a:endParaRPr>
            </a:p>
          </p:txBody>
        </p:sp>
        <p:pic>
          <p:nvPicPr>
            <p:cNvPr id="18" name="Picture 17">
              <a:extLst>
                <a:ext uri="{FF2B5EF4-FFF2-40B4-BE49-F238E27FC236}">
                  <a16:creationId xmlns="" xmlns:a16="http://schemas.microsoft.com/office/drawing/2014/main" id="{F893F88F-D48C-994E-BA84-CBF067560BEF}"/>
                </a:ext>
              </a:extLst>
            </p:cNvPr>
            <p:cNvPicPr>
              <a:picLocks noChangeAspect="1"/>
            </p:cNvPicPr>
            <p:nvPr/>
          </p:nvPicPr>
          <p:blipFill>
            <a:blip r:embed="rId3"/>
            <a:stretch>
              <a:fillRect/>
            </a:stretch>
          </p:blipFill>
          <p:spPr>
            <a:xfrm>
              <a:off x="11481704" y="6345936"/>
              <a:ext cx="420624" cy="420624"/>
            </a:xfrm>
            <a:prstGeom prst="rect">
              <a:avLst/>
            </a:prstGeom>
          </p:spPr>
        </p:pic>
      </p:grpSp>
      <p:sp>
        <p:nvSpPr>
          <p:cNvPr id="10" name="Text Placeholder 4">
            <a:extLst>
              <a:ext uri="{FF2B5EF4-FFF2-40B4-BE49-F238E27FC236}">
                <a16:creationId xmlns="" xmlns:a16="http://schemas.microsoft.com/office/drawing/2014/main" id="{162B20F6-9E31-FD4E-AD0A-A684F71AF612}"/>
              </a:ext>
            </a:extLst>
          </p:cNvPr>
          <p:cNvSpPr txBox="1">
            <a:spLocks/>
          </p:cNvSpPr>
          <p:nvPr/>
        </p:nvSpPr>
        <p:spPr>
          <a:xfrm>
            <a:off x="2627316" y="3277313"/>
            <a:ext cx="9957646" cy="4441255"/>
          </a:xfrm>
          <a:prstGeom prst="rect">
            <a:avLst/>
          </a:prstGeom>
        </p:spPr>
        <p:txBody>
          <a:bodyPr>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r>
              <a:rPr lang="en-US" sz="5599" dirty="0">
                <a:latin typeface="Calibri" panose="020F0502020204030204" pitchFamily="34" charset="0"/>
                <a:cs typeface="Calibri" panose="020F0502020204030204" pitchFamily="34" charset="0"/>
              </a:rPr>
              <a:t>Infrastructure as a Service</a:t>
            </a:r>
          </a:p>
        </p:txBody>
      </p:sp>
      <p:pic>
        <p:nvPicPr>
          <p:cNvPr id="3" name="Picture 2">
            <a:extLst>
              <a:ext uri="{FF2B5EF4-FFF2-40B4-BE49-F238E27FC236}">
                <a16:creationId xmlns="" xmlns:a16="http://schemas.microsoft.com/office/drawing/2014/main" id="{3C610A54-A579-F04D-83EF-582D81080F84}"/>
              </a:ext>
            </a:extLst>
          </p:cNvPr>
          <p:cNvPicPr>
            <a:picLocks noChangeAspect="1"/>
          </p:cNvPicPr>
          <p:nvPr/>
        </p:nvPicPr>
        <p:blipFill rotWithShape="1">
          <a:blip r:embed="rId4"/>
          <a:srcRect t="61607"/>
          <a:stretch/>
        </p:blipFill>
        <p:spPr>
          <a:xfrm>
            <a:off x="2627316" y="10001700"/>
            <a:ext cx="19807528" cy="1871670"/>
          </a:xfrm>
          <a:prstGeom prst="rect">
            <a:avLst/>
          </a:prstGeom>
        </p:spPr>
      </p:pic>
      <p:sp>
        <p:nvSpPr>
          <p:cNvPr id="2" name="Rectangle 1">
            <a:extLst>
              <a:ext uri="{FF2B5EF4-FFF2-40B4-BE49-F238E27FC236}">
                <a16:creationId xmlns="" xmlns:a16="http://schemas.microsoft.com/office/drawing/2014/main" id="{C3CB8876-FABF-0147-B54D-5A54BFE66895}"/>
              </a:ext>
            </a:extLst>
          </p:cNvPr>
          <p:cNvSpPr/>
          <p:nvPr/>
        </p:nvSpPr>
        <p:spPr>
          <a:xfrm>
            <a:off x="2627317" y="9644317"/>
            <a:ext cx="2821807" cy="2229053"/>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7198"/>
          </a:p>
        </p:txBody>
      </p:sp>
      <p:sp>
        <p:nvSpPr>
          <p:cNvPr id="11" name="Rectangle 10">
            <a:extLst>
              <a:ext uri="{FF2B5EF4-FFF2-40B4-BE49-F238E27FC236}">
                <a16:creationId xmlns="" xmlns:a16="http://schemas.microsoft.com/office/drawing/2014/main" id="{87987084-0073-7642-B4C5-276FD87D3600}"/>
              </a:ext>
            </a:extLst>
          </p:cNvPr>
          <p:cNvSpPr/>
          <p:nvPr/>
        </p:nvSpPr>
        <p:spPr>
          <a:xfrm>
            <a:off x="6166111" y="9644317"/>
            <a:ext cx="6022713" cy="2229053"/>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7198"/>
          </a:p>
        </p:txBody>
      </p:sp>
      <p:grpSp>
        <p:nvGrpSpPr>
          <p:cNvPr id="8" name="Group 7">
            <a:extLst>
              <a:ext uri="{FF2B5EF4-FFF2-40B4-BE49-F238E27FC236}">
                <a16:creationId xmlns="" xmlns:a16="http://schemas.microsoft.com/office/drawing/2014/main" id="{45E782EF-0CBE-BC43-99C2-AFBD1D1F3C67}"/>
              </a:ext>
            </a:extLst>
          </p:cNvPr>
          <p:cNvGrpSpPr/>
          <p:nvPr/>
        </p:nvGrpSpPr>
        <p:grpSpPr>
          <a:xfrm>
            <a:off x="12905814" y="8981343"/>
            <a:ext cx="9529034" cy="1020352"/>
            <a:chOff x="6454588" y="4490949"/>
            <a:chExt cx="4765758" cy="510309"/>
          </a:xfrm>
        </p:grpSpPr>
        <p:sp>
          <p:nvSpPr>
            <p:cNvPr id="5" name="Right Bracket 4">
              <a:extLst>
                <a:ext uri="{FF2B5EF4-FFF2-40B4-BE49-F238E27FC236}">
                  <a16:creationId xmlns="" xmlns:a16="http://schemas.microsoft.com/office/drawing/2014/main" id="{A72B9B0A-1714-234E-B13F-0371F761FB7A}"/>
                </a:ext>
              </a:extLst>
            </p:cNvPr>
            <p:cNvSpPr/>
            <p:nvPr/>
          </p:nvSpPr>
          <p:spPr>
            <a:xfrm rot="16200000">
              <a:off x="8704257" y="2485170"/>
              <a:ext cx="266419" cy="4765758"/>
            </a:xfrm>
            <a:prstGeom prst="rightBracket">
              <a:avLst/>
            </a:prstGeom>
            <a:ln w="25400">
              <a:solidFill>
                <a:srgbClr val="26455B"/>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sz="7198"/>
            </a:p>
          </p:txBody>
        </p:sp>
        <p:sp>
          <p:nvSpPr>
            <p:cNvPr id="7" name="TextBox 6">
              <a:extLst>
                <a:ext uri="{FF2B5EF4-FFF2-40B4-BE49-F238E27FC236}">
                  <a16:creationId xmlns="" xmlns:a16="http://schemas.microsoft.com/office/drawing/2014/main" id="{9881C7D8-19B6-5348-83EE-EB35EEE0180F}"/>
                </a:ext>
              </a:extLst>
            </p:cNvPr>
            <p:cNvSpPr txBox="1"/>
            <p:nvPr/>
          </p:nvSpPr>
          <p:spPr>
            <a:xfrm>
              <a:off x="8469913" y="4490949"/>
              <a:ext cx="735106" cy="384757"/>
            </a:xfrm>
            <a:prstGeom prst="rect">
              <a:avLst/>
            </a:prstGeom>
            <a:solidFill>
              <a:schemeClr val="bg1"/>
            </a:solidFill>
          </p:spPr>
          <p:txBody>
            <a:bodyPr wrap="square" rtlCol="0">
              <a:spAutoFit/>
            </a:bodyPr>
            <a:lstStyle/>
            <a:p>
              <a:r>
                <a:rPr lang="en-US" sz="4399" dirty="0"/>
                <a:t>IaaS</a:t>
              </a:r>
            </a:p>
          </p:txBody>
        </p:sp>
      </p:grpSp>
      <p:grpSp>
        <p:nvGrpSpPr>
          <p:cNvPr id="13" name="Group 12">
            <a:extLst>
              <a:ext uri="{FF2B5EF4-FFF2-40B4-BE49-F238E27FC236}">
                <a16:creationId xmlns="" xmlns:a16="http://schemas.microsoft.com/office/drawing/2014/main" id="{B08D6741-1B31-4909-B277-BDB7523AB171}"/>
              </a:ext>
            </a:extLst>
          </p:cNvPr>
          <p:cNvGrpSpPr>
            <a:grpSpLocks/>
          </p:cNvGrpSpPr>
          <p:nvPr/>
        </p:nvGrpSpPr>
        <p:grpSpPr bwMode="auto">
          <a:xfrm>
            <a:off x="11449844" y="2019844"/>
            <a:ext cx="1477962" cy="258763"/>
            <a:chOff x="1703388" y="2006913"/>
            <a:chExt cx="1478230" cy="258682"/>
          </a:xfrm>
        </p:grpSpPr>
        <p:sp>
          <p:nvSpPr>
            <p:cNvPr id="14" name="Oval 13">
              <a:extLst>
                <a:ext uri="{FF2B5EF4-FFF2-40B4-BE49-F238E27FC236}">
                  <a16:creationId xmlns="" xmlns:a16="http://schemas.microsoft.com/office/drawing/2014/main" id="{E3E88BBC-F32F-436B-9767-066A60C5475B}"/>
                </a:ext>
              </a:extLst>
            </p:cNvPr>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5" name="Oval 14">
              <a:extLst>
                <a:ext uri="{FF2B5EF4-FFF2-40B4-BE49-F238E27FC236}">
                  <a16:creationId xmlns="" xmlns:a16="http://schemas.microsoft.com/office/drawing/2014/main" id="{19F61585-61A1-4F84-8EEB-4422C42C078A}"/>
                </a:ext>
              </a:extLst>
            </p:cNvPr>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9" name="Oval 18">
              <a:extLst>
                <a:ext uri="{FF2B5EF4-FFF2-40B4-BE49-F238E27FC236}">
                  <a16:creationId xmlns="" xmlns:a16="http://schemas.microsoft.com/office/drawing/2014/main" id="{080F2A5E-B211-496A-A425-ED397A532C53}"/>
                </a:ext>
              </a:extLst>
            </p:cNvPr>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20" name="Oval 19">
              <a:extLst>
                <a:ext uri="{FF2B5EF4-FFF2-40B4-BE49-F238E27FC236}">
                  <a16:creationId xmlns="" xmlns:a16="http://schemas.microsoft.com/office/drawing/2014/main" id="{2346E45C-1845-42C0-9252-120893486412}"/>
                </a:ext>
              </a:extLst>
            </p:cNvPr>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21" name="Oval 20">
              <a:extLst>
                <a:ext uri="{FF2B5EF4-FFF2-40B4-BE49-F238E27FC236}">
                  <a16:creationId xmlns="" xmlns:a16="http://schemas.microsoft.com/office/drawing/2014/main" id="{8D2F4715-36E1-4523-A9D4-9D02CC14F677}"/>
                </a:ext>
              </a:extLst>
            </p:cNvPr>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22" name="TextBox 72">
            <a:extLst>
              <a:ext uri="{FF2B5EF4-FFF2-40B4-BE49-F238E27FC236}">
                <a16:creationId xmlns="" xmlns:a16="http://schemas.microsoft.com/office/drawing/2014/main" id="{C43AB38E-72C4-401F-A77E-0ACF53778C6D}"/>
              </a:ext>
            </a:extLst>
          </p:cNvPr>
          <p:cNvSpPr txBox="1">
            <a:spLocks noChangeArrowheads="1"/>
          </p:cNvSpPr>
          <p:nvPr/>
        </p:nvSpPr>
        <p:spPr bwMode="auto">
          <a:xfrm>
            <a:off x="8172000" y="913302"/>
            <a:ext cx="8056949"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s-GT" sz="6600" b="1" dirty="0">
                <a:latin typeface="Lato Regular" charset="0"/>
                <a:cs typeface="Lato Regular" charset="0"/>
              </a:rPr>
              <a:t>Modelos de Servicio</a:t>
            </a:r>
            <a:endParaRPr lang="en-US" sz="6600" b="1" dirty="0">
              <a:latin typeface="Lato Regular" charset="0"/>
              <a:cs typeface="Lato Regular" charset="0"/>
            </a:endParaRPr>
          </a:p>
        </p:txBody>
      </p:sp>
    </p:spTree>
    <p:extLst>
      <p:ext uri="{BB962C8B-B14F-4D97-AF65-F5344CB8AC3E}">
        <p14:creationId xmlns:p14="http://schemas.microsoft.com/office/powerpoint/2010/main" val="3580495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ight Bracket 22">
            <a:extLst>
              <a:ext uri="{FF2B5EF4-FFF2-40B4-BE49-F238E27FC236}">
                <a16:creationId xmlns="" xmlns:a16="http://schemas.microsoft.com/office/drawing/2014/main" id="{DA0CDCAA-24C6-3B4D-9596-B1BCE8ED4AA8}"/>
              </a:ext>
            </a:extLst>
          </p:cNvPr>
          <p:cNvSpPr/>
          <p:nvPr/>
        </p:nvSpPr>
        <p:spPr>
          <a:xfrm rot="16200000">
            <a:off x="17403982" y="4970831"/>
            <a:ext cx="532699" cy="9529034"/>
          </a:xfrm>
          <a:prstGeom prst="rightBracket">
            <a:avLst/>
          </a:prstGeom>
          <a:ln w="25400">
            <a:solidFill>
              <a:srgbClr val="AFABAB"/>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sz="7198">
              <a:solidFill>
                <a:srgbClr val="AFABAB"/>
              </a:solidFill>
            </a:endParaRPr>
          </a:p>
        </p:txBody>
      </p:sp>
      <p:grpSp>
        <p:nvGrpSpPr>
          <p:cNvPr id="16" name="Group 15">
            <a:extLst>
              <a:ext uri="{FF2B5EF4-FFF2-40B4-BE49-F238E27FC236}">
                <a16:creationId xmlns="" xmlns:a16="http://schemas.microsoft.com/office/drawing/2014/main" id="{6770B310-58F8-0446-AA33-33FD2E01EA19}"/>
              </a:ext>
            </a:extLst>
          </p:cNvPr>
          <p:cNvGrpSpPr/>
          <p:nvPr/>
        </p:nvGrpSpPr>
        <p:grpSpPr>
          <a:xfrm>
            <a:off x="0" y="12562370"/>
            <a:ext cx="24377650" cy="1206694"/>
            <a:chOff x="0" y="6281928"/>
            <a:chExt cx="12192000" cy="603504"/>
          </a:xfrm>
        </p:grpSpPr>
        <p:sp>
          <p:nvSpPr>
            <p:cNvPr id="17" name="Rectangle 16">
              <a:extLst>
                <a:ext uri="{FF2B5EF4-FFF2-40B4-BE49-F238E27FC236}">
                  <a16:creationId xmlns="" xmlns:a16="http://schemas.microsoft.com/office/drawing/2014/main" id="{7A783411-8D0C-C848-9A63-0B93F3126DA4}"/>
                </a:ext>
              </a:extLst>
            </p:cNvPr>
            <p:cNvSpPr/>
            <p:nvPr/>
          </p:nvSpPr>
          <p:spPr>
            <a:xfrm>
              <a:off x="0" y="6281928"/>
              <a:ext cx="12192000" cy="603504"/>
            </a:xfrm>
            <a:prstGeom prst="rect">
              <a:avLst/>
            </a:prstGeom>
            <a:gradFill flip="none" rotWithShape="1">
              <a:gsLst>
                <a:gs pos="13000">
                  <a:srgbClr val="144766">
                    <a:alpha val="90000"/>
                  </a:srgbClr>
                </a:gs>
                <a:gs pos="56000">
                  <a:srgbClr val="222A35"/>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latin typeface="Calibri" panose="020F0502020204030204" pitchFamily="34" charset="0"/>
                <a:cs typeface="Calibri" panose="020F0502020204030204" pitchFamily="34" charset="0"/>
              </a:endParaRPr>
            </a:p>
          </p:txBody>
        </p:sp>
        <p:pic>
          <p:nvPicPr>
            <p:cNvPr id="18" name="Picture 17">
              <a:extLst>
                <a:ext uri="{FF2B5EF4-FFF2-40B4-BE49-F238E27FC236}">
                  <a16:creationId xmlns="" xmlns:a16="http://schemas.microsoft.com/office/drawing/2014/main" id="{F893F88F-D48C-994E-BA84-CBF067560BEF}"/>
                </a:ext>
              </a:extLst>
            </p:cNvPr>
            <p:cNvPicPr>
              <a:picLocks noChangeAspect="1"/>
            </p:cNvPicPr>
            <p:nvPr/>
          </p:nvPicPr>
          <p:blipFill>
            <a:blip r:embed="rId3"/>
            <a:stretch>
              <a:fillRect/>
            </a:stretch>
          </p:blipFill>
          <p:spPr>
            <a:xfrm>
              <a:off x="11481704" y="6345936"/>
              <a:ext cx="420624" cy="420624"/>
            </a:xfrm>
            <a:prstGeom prst="rect">
              <a:avLst/>
            </a:prstGeom>
          </p:spPr>
        </p:pic>
      </p:grpSp>
      <p:sp>
        <p:nvSpPr>
          <p:cNvPr id="10" name="Text Placeholder 4">
            <a:extLst>
              <a:ext uri="{FF2B5EF4-FFF2-40B4-BE49-F238E27FC236}">
                <a16:creationId xmlns="" xmlns:a16="http://schemas.microsoft.com/office/drawing/2014/main" id="{162B20F6-9E31-FD4E-AD0A-A684F71AF612}"/>
              </a:ext>
            </a:extLst>
          </p:cNvPr>
          <p:cNvSpPr txBox="1">
            <a:spLocks/>
          </p:cNvSpPr>
          <p:nvPr/>
        </p:nvSpPr>
        <p:spPr>
          <a:xfrm>
            <a:off x="2627316" y="3276933"/>
            <a:ext cx="9957646" cy="4441255"/>
          </a:xfrm>
          <a:prstGeom prst="rect">
            <a:avLst/>
          </a:prstGeom>
        </p:spPr>
        <p:txBody>
          <a:bodyPr lIns="179953">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r>
              <a:rPr lang="en-US" sz="5599" dirty="0">
                <a:latin typeface="Calibri" panose="020F0502020204030204" pitchFamily="34" charset="0"/>
                <a:cs typeface="Calibri" panose="020F0502020204030204" pitchFamily="34" charset="0"/>
              </a:rPr>
              <a:t>Infrastructure</a:t>
            </a:r>
            <a:r>
              <a:rPr lang="en-US" sz="5599" dirty="0">
                <a:solidFill>
                  <a:srgbClr val="AFABAB"/>
                </a:solidFill>
                <a:latin typeface="Calibri" panose="020F0502020204030204" pitchFamily="34" charset="0"/>
                <a:cs typeface="Calibri" panose="020F0502020204030204" pitchFamily="34" charset="0"/>
              </a:rPr>
              <a:t> </a:t>
            </a:r>
            <a:r>
              <a:rPr lang="en-US" sz="5599" dirty="0">
                <a:latin typeface="Calibri" panose="020F0502020204030204" pitchFamily="34" charset="0"/>
                <a:cs typeface="Calibri" panose="020F0502020204030204" pitchFamily="34" charset="0"/>
              </a:rPr>
              <a:t>as a Service</a:t>
            </a:r>
          </a:p>
          <a:p>
            <a:pPr marL="0" indent="0">
              <a:buNone/>
            </a:pPr>
            <a:r>
              <a:rPr lang="en-US" sz="5599" dirty="0">
                <a:latin typeface="Calibri" panose="020F0502020204030204" pitchFamily="34" charset="0"/>
                <a:cs typeface="Calibri" panose="020F0502020204030204" pitchFamily="34" charset="0"/>
              </a:rPr>
              <a:t>Platform as a Service</a:t>
            </a:r>
          </a:p>
        </p:txBody>
      </p:sp>
      <p:pic>
        <p:nvPicPr>
          <p:cNvPr id="3" name="Picture 2">
            <a:extLst>
              <a:ext uri="{FF2B5EF4-FFF2-40B4-BE49-F238E27FC236}">
                <a16:creationId xmlns="" xmlns:a16="http://schemas.microsoft.com/office/drawing/2014/main" id="{3C610A54-A579-F04D-83EF-582D81080F84}"/>
              </a:ext>
            </a:extLst>
          </p:cNvPr>
          <p:cNvPicPr>
            <a:picLocks noChangeAspect="1"/>
          </p:cNvPicPr>
          <p:nvPr/>
        </p:nvPicPr>
        <p:blipFill rotWithShape="1">
          <a:blip r:embed="rId4"/>
          <a:srcRect t="61607"/>
          <a:stretch/>
        </p:blipFill>
        <p:spPr>
          <a:xfrm>
            <a:off x="2627316" y="10001700"/>
            <a:ext cx="19807528" cy="1871670"/>
          </a:xfrm>
          <a:prstGeom prst="rect">
            <a:avLst/>
          </a:prstGeom>
        </p:spPr>
      </p:pic>
      <p:sp>
        <p:nvSpPr>
          <p:cNvPr id="2" name="Rectangle 1">
            <a:extLst>
              <a:ext uri="{FF2B5EF4-FFF2-40B4-BE49-F238E27FC236}">
                <a16:creationId xmlns="" xmlns:a16="http://schemas.microsoft.com/office/drawing/2014/main" id="{C3CB8876-FABF-0147-B54D-5A54BFE66895}"/>
              </a:ext>
            </a:extLst>
          </p:cNvPr>
          <p:cNvSpPr/>
          <p:nvPr/>
        </p:nvSpPr>
        <p:spPr>
          <a:xfrm>
            <a:off x="2627317" y="9644317"/>
            <a:ext cx="2821807" cy="2229053"/>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7198"/>
          </a:p>
        </p:txBody>
      </p:sp>
      <p:sp>
        <p:nvSpPr>
          <p:cNvPr id="21" name="Rectangle 20">
            <a:extLst>
              <a:ext uri="{FF2B5EF4-FFF2-40B4-BE49-F238E27FC236}">
                <a16:creationId xmlns="" xmlns:a16="http://schemas.microsoft.com/office/drawing/2014/main" id="{AF027DA5-4253-2F40-8588-07A7F79201E5}"/>
              </a:ext>
            </a:extLst>
          </p:cNvPr>
          <p:cNvSpPr/>
          <p:nvPr/>
        </p:nvSpPr>
        <p:spPr>
          <a:xfrm>
            <a:off x="6166111" y="9644317"/>
            <a:ext cx="6022713" cy="2229053"/>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7198"/>
          </a:p>
        </p:txBody>
      </p:sp>
      <p:sp>
        <p:nvSpPr>
          <p:cNvPr id="27" name="TextBox 26">
            <a:extLst>
              <a:ext uri="{FF2B5EF4-FFF2-40B4-BE49-F238E27FC236}">
                <a16:creationId xmlns="" xmlns:a16="http://schemas.microsoft.com/office/drawing/2014/main" id="{0BABC3CD-AFEA-F545-AFD4-3AEAC3566CFA}"/>
              </a:ext>
            </a:extLst>
          </p:cNvPr>
          <p:cNvSpPr txBox="1"/>
          <p:nvPr/>
        </p:nvSpPr>
        <p:spPr>
          <a:xfrm>
            <a:off x="16935415" y="8981346"/>
            <a:ext cx="1469829" cy="769313"/>
          </a:xfrm>
          <a:prstGeom prst="rect">
            <a:avLst/>
          </a:prstGeom>
          <a:solidFill>
            <a:schemeClr val="bg1"/>
          </a:solidFill>
        </p:spPr>
        <p:txBody>
          <a:bodyPr wrap="square" rtlCol="0">
            <a:spAutoFit/>
          </a:bodyPr>
          <a:lstStyle/>
          <a:p>
            <a:r>
              <a:rPr lang="en-US" sz="4399" dirty="0">
                <a:solidFill>
                  <a:srgbClr val="AFABAB"/>
                </a:solidFill>
              </a:rPr>
              <a:t>IaaS</a:t>
            </a:r>
          </a:p>
        </p:txBody>
      </p:sp>
      <p:sp>
        <p:nvSpPr>
          <p:cNvPr id="28" name="Right Bracket 27">
            <a:extLst>
              <a:ext uri="{FF2B5EF4-FFF2-40B4-BE49-F238E27FC236}">
                <a16:creationId xmlns="" xmlns:a16="http://schemas.microsoft.com/office/drawing/2014/main" id="{E376E4E3-6B7D-9C47-B8F8-A5616A72443B}"/>
              </a:ext>
            </a:extLst>
          </p:cNvPr>
          <p:cNvSpPr/>
          <p:nvPr/>
        </p:nvSpPr>
        <p:spPr>
          <a:xfrm rot="16200000">
            <a:off x="14263211" y="754602"/>
            <a:ext cx="217939" cy="16125332"/>
          </a:xfrm>
          <a:prstGeom prst="rightBracket">
            <a:avLst/>
          </a:prstGeom>
          <a:ln w="25400">
            <a:solidFill>
              <a:srgbClr val="26455B"/>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sz="7198">
              <a:solidFill>
                <a:srgbClr val="AFABAB"/>
              </a:solidFill>
            </a:endParaRPr>
          </a:p>
        </p:txBody>
      </p:sp>
      <p:sp>
        <p:nvSpPr>
          <p:cNvPr id="29" name="TextBox 28">
            <a:extLst>
              <a:ext uri="{FF2B5EF4-FFF2-40B4-BE49-F238E27FC236}">
                <a16:creationId xmlns="" xmlns:a16="http://schemas.microsoft.com/office/drawing/2014/main" id="{D97B76EF-8953-EB46-A1A8-521F8DC614D4}"/>
              </a:ext>
            </a:extLst>
          </p:cNvPr>
          <p:cNvSpPr txBox="1"/>
          <p:nvPr/>
        </p:nvSpPr>
        <p:spPr>
          <a:xfrm>
            <a:off x="13389307" y="8218163"/>
            <a:ext cx="1643098" cy="769313"/>
          </a:xfrm>
          <a:prstGeom prst="rect">
            <a:avLst/>
          </a:prstGeom>
          <a:solidFill>
            <a:schemeClr val="bg1"/>
          </a:solidFill>
        </p:spPr>
        <p:txBody>
          <a:bodyPr wrap="square" rtlCol="0">
            <a:spAutoFit/>
          </a:bodyPr>
          <a:lstStyle/>
          <a:p>
            <a:r>
              <a:rPr lang="en-US" sz="4399" dirty="0"/>
              <a:t>PaaS</a:t>
            </a:r>
          </a:p>
        </p:txBody>
      </p:sp>
      <p:grpSp>
        <p:nvGrpSpPr>
          <p:cNvPr id="14" name="Group 13">
            <a:extLst>
              <a:ext uri="{FF2B5EF4-FFF2-40B4-BE49-F238E27FC236}">
                <a16:creationId xmlns="" xmlns:a16="http://schemas.microsoft.com/office/drawing/2014/main" id="{00103FB7-B64A-4F8A-AFBF-B9B2939929C1}"/>
              </a:ext>
            </a:extLst>
          </p:cNvPr>
          <p:cNvGrpSpPr>
            <a:grpSpLocks/>
          </p:cNvGrpSpPr>
          <p:nvPr/>
        </p:nvGrpSpPr>
        <p:grpSpPr bwMode="auto">
          <a:xfrm>
            <a:off x="11449844" y="2019844"/>
            <a:ext cx="1477962" cy="258763"/>
            <a:chOff x="1703388" y="2006913"/>
            <a:chExt cx="1478230" cy="258682"/>
          </a:xfrm>
        </p:grpSpPr>
        <p:sp>
          <p:nvSpPr>
            <p:cNvPr id="15" name="Oval 14">
              <a:extLst>
                <a:ext uri="{FF2B5EF4-FFF2-40B4-BE49-F238E27FC236}">
                  <a16:creationId xmlns="" xmlns:a16="http://schemas.microsoft.com/office/drawing/2014/main" id="{459C206A-90E7-416E-83B8-19F52E047608}"/>
                </a:ext>
              </a:extLst>
            </p:cNvPr>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19" name="Oval 18">
              <a:extLst>
                <a:ext uri="{FF2B5EF4-FFF2-40B4-BE49-F238E27FC236}">
                  <a16:creationId xmlns="" xmlns:a16="http://schemas.microsoft.com/office/drawing/2014/main" id="{F6274D33-88CE-41B8-9B64-4695C91F691E}"/>
                </a:ext>
              </a:extLst>
            </p:cNvPr>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20" name="Oval 19">
              <a:extLst>
                <a:ext uri="{FF2B5EF4-FFF2-40B4-BE49-F238E27FC236}">
                  <a16:creationId xmlns="" xmlns:a16="http://schemas.microsoft.com/office/drawing/2014/main" id="{3AC5C7D6-48B4-4EB3-8F15-DB46048CDE37}"/>
                </a:ext>
              </a:extLst>
            </p:cNvPr>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22" name="Oval 21">
              <a:extLst>
                <a:ext uri="{FF2B5EF4-FFF2-40B4-BE49-F238E27FC236}">
                  <a16:creationId xmlns="" xmlns:a16="http://schemas.microsoft.com/office/drawing/2014/main" id="{3C4DD2D1-A8C2-479B-A535-3F781CE54607}"/>
                </a:ext>
              </a:extLst>
            </p:cNvPr>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24" name="Oval 23">
              <a:extLst>
                <a:ext uri="{FF2B5EF4-FFF2-40B4-BE49-F238E27FC236}">
                  <a16:creationId xmlns="" xmlns:a16="http://schemas.microsoft.com/office/drawing/2014/main" id="{8D3D2C81-E7E5-4DDD-9B2B-26F78AC10C50}"/>
                </a:ext>
              </a:extLst>
            </p:cNvPr>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25" name="TextBox 72">
            <a:extLst>
              <a:ext uri="{FF2B5EF4-FFF2-40B4-BE49-F238E27FC236}">
                <a16:creationId xmlns="" xmlns:a16="http://schemas.microsoft.com/office/drawing/2014/main" id="{AE3E805F-53CD-4DF7-B4D0-FED96F384511}"/>
              </a:ext>
            </a:extLst>
          </p:cNvPr>
          <p:cNvSpPr txBox="1">
            <a:spLocks noChangeArrowheads="1"/>
          </p:cNvSpPr>
          <p:nvPr/>
        </p:nvSpPr>
        <p:spPr bwMode="auto">
          <a:xfrm>
            <a:off x="8172000" y="913302"/>
            <a:ext cx="8056949"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s-GT" sz="6600" b="1" dirty="0">
                <a:latin typeface="Lato Regular" charset="0"/>
                <a:cs typeface="Lato Regular" charset="0"/>
              </a:rPr>
              <a:t>Modelos de Servicio</a:t>
            </a:r>
            <a:endParaRPr lang="en-US" sz="6600" b="1" dirty="0">
              <a:latin typeface="Lato Regular" charset="0"/>
              <a:cs typeface="Lato Regular" charset="0"/>
            </a:endParaRPr>
          </a:p>
        </p:txBody>
      </p:sp>
    </p:spTree>
    <p:extLst>
      <p:ext uri="{BB962C8B-B14F-4D97-AF65-F5344CB8AC3E}">
        <p14:creationId xmlns:p14="http://schemas.microsoft.com/office/powerpoint/2010/main" val="4071561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mph" presetSubtype="0" nodeType="withEffect">
                                  <p:stCondLst>
                                    <p:cond delay="0"/>
                                  </p:stCondLst>
                                  <p:childTnLst>
                                    <p:set>
                                      <p:cBhvr>
                                        <p:cTn id="6" dur="indefinite"/>
                                        <p:tgtEl>
                                          <p:spTgt spid="10">
                                            <p:txEl>
                                              <p:pRg st="0" end="0"/>
                                            </p:txEl>
                                          </p:spTgt>
                                        </p:tgtEl>
                                        <p:attrNameLst>
                                          <p:attrName>style.opacity</p:attrName>
                                        </p:attrNameLst>
                                      </p:cBhvr>
                                      <p:to>
                                        <p:strVal val="0.5"/>
                                      </p:to>
                                    </p:set>
                                    <p:animEffect filter="image" prLst="opacity: 0.5">
                                      <p:cBhvr rctx="IE">
                                        <p:cTn id="7" dur="indefinite"/>
                                        <p:tgtEl>
                                          <p:spTgt spid="10">
                                            <p:txEl>
                                              <p:pRg st="0" end="0"/>
                                            </p:txEl>
                                          </p:spTgt>
                                        </p:tgtEl>
                                      </p:cBhvr>
                                    </p:animEffect>
                                  </p:childTnLst>
                                </p:cTn>
                              </p:par>
                              <p:par>
                                <p:cTn id="8" presetID="0" presetClass="path" presetSubtype="0" accel="50000" decel="50000" fill="hold" grpId="0" nodeType="withEffect">
                                  <p:stCondLst>
                                    <p:cond delay="0"/>
                                  </p:stCondLst>
                                  <p:childTnLst>
                                    <p:animMotion origin="layout" path="M 0 0 L -0.40886 0 " pathEditMode="relative" ptsTypes="AA">
                                      <p:cBhvr>
                                        <p:cTn id="9" dur="500" fill="hold"/>
                                        <p:tgtEl>
                                          <p:spTgt spid="21"/>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 xmlns:a16="http://schemas.microsoft.com/office/drawing/2014/main" id="{6770B310-58F8-0446-AA33-33FD2E01EA19}"/>
              </a:ext>
            </a:extLst>
          </p:cNvPr>
          <p:cNvGrpSpPr/>
          <p:nvPr/>
        </p:nvGrpSpPr>
        <p:grpSpPr>
          <a:xfrm>
            <a:off x="0" y="12562370"/>
            <a:ext cx="24377650" cy="1206694"/>
            <a:chOff x="0" y="6281928"/>
            <a:chExt cx="12192000" cy="603504"/>
          </a:xfrm>
        </p:grpSpPr>
        <p:sp>
          <p:nvSpPr>
            <p:cNvPr id="17" name="Rectangle 16">
              <a:extLst>
                <a:ext uri="{FF2B5EF4-FFF2-40B4-BE49-F238E27FC236}">
                  <a16:creationId xmlns="" xmlns:a16="http://schemas.microsoft.com/office/drawing/2014/main" id="{7A783411-8D0C-C848-9A63-0B93F3126DA4}"/>
                </a:ext>
              </a:extLst>
            </p:cNvPr>
            <p:cNvSpPr/>
            <p:nvPr/>
          </p:nvSpPr>
          <p:spPr>
            <a:xfrm>
              <a:off x="0" y="6281928"/>
              <a:ext cx="12192000" cy="603504"/>
            </a:xfrm>
            <a:prstGeom prst="rect">
              <a:avLst/>
            </a:prstGeom>
            <a:gradFill flip="none" rotWithShape="1">
              <a:gsLst>
                <a:gs pos="13000">
                  <a:srgbClr val="144766">
                    <a:alpha val="90000"/>
                  </a:srgbClr>
                </a:gs>
                <a:gs pos="56000">
                  <a:srgbClr val="222A35"/>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latin typeface="Calibri" panose="020F0502020204030204" pitchFamily="34" charset="0"/>
                <a:cs typeface="Calibri" panose="020F0502020204030204" pitchFamily="34" charset="0"/>
              </a:endParaRPr>
            </a:p>
          </p:txBody>
        </p:sp>
        <p:pic>
          <p:nvPicPr>
            <p:cNvPr id="18" name="Picture 17">
              <a:extLst>
                <a:ext uri="{FF2B5EF4-FFF2-40B4-BE49-F238E27FC236}">
                  <a16:creationId xmlns="" xmlns:a16="http://schemas.microsoft.com/office/drawing/2014/main" id="{F893F88F-D48C-994E-BA84-CBF067560BEF}"/>
                </a:ext>
              </a:extLst>
            </p:cNvPr>
            <p:cNvPicPr>
              <a:picLocks noChangeAspect="1"/>
            </p:cNvPicPr>
            <p:nvPr/>
          </p:nvPicPr>
          <p:blipFill>
            <a:blip r:embed="rId3"/>
            <a:stretch>
              <a:fillRect/>
            </a:stretch>
          </p:blipFill>
          <p:spPr>
            <a:xfrm>
              <a:off x="11481704" y="6345936"/>
              <a:ext cx="420624" cy="420624"/>
            </a:xfrm>
            <a:prstGeom prst="rect">
              <a:avLst/>
            </a:prstGeom>
          </p:spPr>
        </p:pic>
      </p:grpSp>
      <p:sp>
        <p:nvSpPr>
          <p:cNvPr id="10" name="Text Placeholder 4">
            <a:extLst>
              <a:ext uri="{FF2B5EF4-FFF2-40B4-BE49-F238E27FC236}">
                <a16:creationId xmlns="" xmlns:a16="http://schemas.microsoft.com/office/drawing/2014/main" id="{162B20F6-9E31-FD4E-AD0A-A684F71AF612}"/>
              </a:ext>
            </a:extLst>
          </p:cNvPr>
          <p:cNvSpPr txBox="1">
            <a:spLocks/>
          </p:cNvSpPr>
          <p:nvPr/>
        </p:nvSpPr>
        <p:spPr>
          <a:xfrm>
            <a:off x="2627316" y="3276933"/>
            <a:ext cx="9957646" cy="4441255"/>
          </a:xfrm>
          <a:prstGeom prst="rect">
            <a:avLst/>
          </a:prstGeom>
        </p:spPr>
        <p:txBody>
          <a:bodyPr lIns="179953">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r>
              <a:rPr lang="en-US" sz="5599" dirty="0">
                <a:latin typeface="Calibri" panose="020F0502020204030204" pitchFamily="34" charset="0"/>
                <a:cs typeface="Calibri" panose="020F0502020204030204" pitchFamily="34" charset="0"/>
              </a:rPr>
              <a:t>Infrastructure</a:t>
            </a:r>
            <a:r>
              <a:rPr lang="en-US" sz="5599" dirty="0">
                <a:solidFill>
                  <a:srgbClr val="AFABAB"/>
                </a:solidFill>
                <a:latin typeface="Calibri" panose="020F0502020204030204" pitchFamily="34" charset="0"/>
                <a:cs typeface="Calibri" panose="020F0502020204030204" pitchFamily="34" charset="0"/>
              </a:rPr>
              <a:t> </a:t>
            </a:r>
            <a:r>
              <a:rPr lang="en-US" sz="5599" dirty="0">
                <a:latin typeface="Calibri" panose="020F0502020204030204" pitchFamily="34" charset="0"/>
                <a:cs typeface="Calibri" panose="020F0502020204030204" pitchFamily="34" charset="0"/>
              </a:rPr>
              <a:t>as a Service</a:t>
            </a:r>
          </a:p>
          <a:p>
            <a:pPr marL="0" indent="0">
              <a:buNone/>
            </a:pPr>
            <a:r>
              <a:rPr lang="en-US" sz="5599" dirty="0">
                <a:latin typeface="Calibri" panose="020F0502020204030204" pitchFamily="34" charset="0"/>
                <a:cs typeface="Calibri" panose="020F0502020204030204" pitchFamily="34" charset="0"/>
              </a:rPr>
              <a:t>Platform as a Service</a:t>
            </a:r>
          </a:p>
          <a:p>
            <a:pPr marL="0" indent="0">
              <a:buNone/>
            </a:pPr>
            <a:r>
              <a:rPr lang="en-US" sz="5599" dirty="0">
                <a:latin typeface="Calibri" panose="020F0502020204030204" pitchFamily="34" charset="0"/>
                <a:cs typeface="Calibri" panose="020F0502020204030204" pitchFamily="34" charset="0"/>
              </a:rPr>
              <a:t>Software as a Service</a:t>
            </a:r>
          </a:p>
        </p:txBody>
      </p:sp>
      <p:pic>
        <p:nvPicPr>
          <p:cNvPr id="3" name="Picture 2">
            <a:extLst>
              <a:ext uri="{FF2B5EF4-FFF2-40B4-BE49-F238E27FC236}">
                <a16:creationId xmlns="" xmlns:a16="http://schemas.microsoft.com/office/drawing/2014/main" id="{3C610A54-A579-F04D-83EF-582D81080F84}"/>
              </a:ext>
            </a:extLst>
          </p:cNvPr>
          <p:cNvPicPr>
            <a:picLocks noChangeAspect="1"/>
          </p:cNvPicPr>
          <p:nvPr/>
        </p:nvPicPr>
        <p:blipFill rotWithShape="1">
          <a:blip r:embed="rId4"/>
          <a:srcRect t="61607"/>
          <a:stretch/>
        </p:blipFill>
        <p:spPr>
          <a:xfrm>
            <a:off x="2627316" y="10001700"/>
            <a:ext cx="19807528" cy="1871670"/>
          </a:xfrm>
          <a:prstGeom prst="rect">
            <a:avLst/>
          </a:prstGeom>
        </p:spPr>
      </p:pic>
      <p:sp>
        <p:nvSpPr>
          <p:cNvPr id="2" name="Rectangle 1">
            <a:extLst>
              <a:ext uri="{FF2B5EF4-FFF2-40B4-BE49-F238E27FC236}">
                <a16:creationId xmlns="" xmlns:a16="http://schemas.microsoft.com/office/drawing/2014/main" id="{C3CB8876-FABF-0147-B54D-5A54BFE66895}"/>
              </a:ext>
            </a:extLst>
          </p:cNvPr>
          <p:cNvSpPr/>
          <p:nvPr/>
        </p:nvSpPr>
        <p:spPr>
          <a:xfrm>
            <a:off x="2627317" y="9644317"/>
            <a:ext cx="2821807" cy="2229053"/>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7198"/>
          </a:p>
        </p:txBody>
      </p:sp>
      <p:grpSp>
        <p:nvGrpSpPr>
          <p:cNvPr id="25" name="Group 24">
            <a:extLst>
              <a:ext uri="{FF2B5EF4-FFF2-40B4-BE49-F238E27FC236}">
                <a16:creationId xmlns="" xmlns:a16="http://schemas.microsoft.com/office/drawing/2014/main" id="{9BD6915E-EA5D-C34C-BFCC-DD18A63C6048}"/>
              </a:ext>
            </a:extLst>
          </p:cNvPr>
          <p:cNvGrpSpPr/>
          <p:nvPr/>
        </p:nvGrpSpPr>
        <p:grpSpPr>
          <a:xfrm>
            <a:off x="3190606" y="7588813"/>
            <a:ext cx="19244237" cy="769314"/>
            <a:chOff x="2994215" y="4108282"/>
            <a:chExt cx="8226130" cy="384757"/>
          </a:xfrm>
        </p:grpSpPr>
        <p:sp>
          <p:nvSpPr>
            <p:cNvPr id="26" name="Right Bracket 25">
              <a:extLst>
                <a:ext uri="{FF2B5EF4-FFF2-40B4-BE49-F238E27FC236}">
                  <a16:creationId xmlns="" xmlns:a16="http://schemas.microsoft.com/office/drawing/2014/main" id="{AF84CE45-1FEE-9748-AE43-E79B0E0AC703}"/>
                </a:ext>
              </a:extLst>
            </p:cNvPr>
            <p:cNvSpPr/>
            <p:nvPr/>
          </p:nvSpPr>
          <p:spPr>
            <a:xfrm rot="16200000">
              <a:off x="7068184" y="280421"/>
              <a:ext cx="78191" cy="8226130"/>
            </a:xfrm>
            <a:prstGeom prst="rightBracket">
              <a:avLst/>
            </a:prstGeom>
            <a:ln w="25400">
              <a:solidFill>
                <a:srgbClr val="26455B"/>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sz="7198"/>
            </a:p>
          </p:txBody>
        </p:sp>
        <p:sp>
          <p:nvSpPr>
            <p:cNvPr id="27" name="TextBox 26">
              <a:extLst>
                <a:ext uri="{FF2B5EF4-FFF2-40B4-BE49-F238E27FC236}">
                  <a16:creationId xmlns="" xmlns:a16="http://schemas.microsoft.com/office/drawing/2014/main" id="{084D4EF0-27BE-924A-9076-AECAC56114A6}"/>
                </a:ext>
              </a:extLst>
            </p:cNvPr>
            <p:cNvSpPr txBox="1"/>
            <p:nvPr/>
          </p:nvSpPr>
          <p:spPr>
            <a:xfrm>
              <a:off x="6693494" y="4108282"/>
              <a:ext cx="821763" cy="384757"/>
            </a:xfrm>
            <a:prstGeom prst="rect">
              <a:avLst/>
            </a:prstGeom>
            <a:solidFill>
              <a:schemeClr val="bg1"/>
            </a:solidFill>
          </p:spPr>
          <p:txBody>
            <a:bodyPr wrap="square" rtlCol="0">
              <a:spAutoFit/>
            </a:bodyPr>
            <a:lstStyle/>
            <a:p>
              <a:r>
                <a:rPr lang="en-US" sz="4399" dirty="0"/>
                <a:t>SaaS</a:t>
              </a:r>
            </a:p>
          </p:txBody>
        </p:sp>
      </p:grpSp>
      <p:grpSp>
        <p:nvGrpSpPr>
          <p:cNvPr id="4" name="Group 3">
            <a:extLst>
              <a:ext uri="{FF2B5EF4-FFF2-40B4-BE49-F238E27FC236}">
                <a16:creationId xmlns="" xmlns:a16="http://schemas.microsoft.com/office/drawing/2014/main" id="{325D0E0D-1CBB-9543-A0CD-076E9CAA0AB8}"/>
              </a:ext>
            </a:extLst>
          </p:cNvPr>
          <p:cNvGrpSpPr/>
          <p:nvPr/>
        </p:nvGrpSpPr>
        <p:grpSpPr>
          <a:xfrm>
            <a:off x="6309515" y="8218163"/>
            <a:ext cx="16125334" cy="1532497"/>
            <a:chOff x="3155579" y="4109258"/>
            <a:chExt cx="8064767" cy="766448"/>
          </a:xfrm>
        </p:grpSpPr>
        <p:sp>
          <p:nvSpPr>
            <p:cNvPr id="14" name="Right Bracket 13">
              <a:extLst>
                <a:ext uri="{FF2B5EF4-FFF2-40B4-BE49-F238E27FC236}">
                  <a16:creationId xmlns="" xmlns:a16="http://schemas.microsoft.com/office/drawing/2014/main" id="{6F196194-327A-2043-A0A3-E98E0A5E30F0}"/>
                </a:ext>
              </a:extLst>
            </p:cNvPr>
            <p:cNvSpPr/>
            <p:nvPr/>
          </p:nvSpPr>
          <p:spPr>
            <a:xfrm rot="16200000">
              <a:off x="7133463" y="376506"/>
              <a:ext cx="108998" cy="8064766"/>
            </a:xfrm>
            <a:prstGeom prst="rightBracket">
              <a:avLst/>
            </a:prstGeom>
            <a:ln w="25400">
              <a:solidFill>
                <a:srgbClr val="AFABAB"/>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sz="7198">
                <a:solidFill>
                  <a:srgbClr val="AFABAB"/>
                </a:solidFill>
              </a:endParaRPr>
            </a:p>
          </p:txBody>
        </p:sp>
        <p:sp>
          <p:nvSpPr>
            <p:cNvPr id="23" name="Right Bracket 22">
              <a:extLst>
                <a:ext uri="{FF2B5EF4-FFF2-40B4-BE49-F238E27FC236}">
                  <a16:creationId xmlns="" xmlns:a16="http://schemas.microsoft.com/office/drawing/2014/main" id="{DA0CDCAA-24C6-3B4D-9596-B1BCE8ED4AA8}"/>
                </a:ext>
              </a:extLst>
            </p:cNvPr>
            <p:cNvSpPr/>
            <p:nvPr/>
          </p:nvSpPr>
          <p:spPr>
            <a:xfrm rot="16200000">
              <a:off x="8793626" y="2395801"/>
              <a:ext cx="87681" cy="4765758"/>
            </a:xfrm>
            <a:prstGeom prst="rightBracket">
              <a:avLst/>
            </a:prstGeom>
            <a:ln w="25400">
              <a:solidFill>
                <a:srgbClr val="AFABAB"/>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sz="7198">
                <a:solidFill>
                  <a:srgbClr val="AFABAB"/>
                </a:solidFill>
              </a:endParaRPr>
            </a:p>
          </p:txBody>
        </p:sp>
        <p:sp>
          <p:nvSpPr>
            <p:cNvPr id="28" name="TextBox 27">
              <a:extLst>
                <a:ext uri="{FF2B5EF4-FFF2-40B4-BE49-F238E27FC236}">
                  <a16:creationId xmlns="" xmlns:a16="http://schemas.microsoft.com/office/drawing/2014/main" id="{40BB6818-DEA7-7E40-A10A-40E6AC6525C8}"/>
                </a:ext>
              </a:extLst>
            </p:cNvPr>
            <p:cNvSpPr txBox="1"/>
            <p:nvPr/>
          </p:nvSpPr>
          <p:spPr>
            <a:xfrm>
              <a:off x="6696397" y="4109258"/>
              <a:ext cx="821763" cy="384757"/>
            </a:xfrm>
            <a:prstGeom prst="rect">
              <a:avLst/>
            </a:prstGeom>
            <a:solidFill>
              <a:schemeClr val="bg1"/>
            </a:solidFill>
          </p:spPr>
          <p:txBody>
            <a:bodyPr wrap="square" rtlCol="0">
              <a:spAutoFit/>
            </a:bodyPr>
            <a:lstStyle/>
            <a:p>
              <a:r>
                <a:rPr lang="en-US" sz="4399" dirty="0">
                  <a:solidFill>
                    <a:srgbClr val="AFABAB"/>
                  </a:solidFill>
                </a:rPr>
                <a:t>PaaS</a:t>
              </a:r>
            </a:p>
          </p:txBody>
        </p:sp>
        <p:sp>
          <p:nvSpPr>
            <p:cNvPr id="30" name="TextBox 29">
              <a:extLst>
                <a:ext uri="{FF2B5EF4-FFF2-40B4-BE49-F238E27FC236}">
                  <a16:creationId xmlns="" xmlns:a16="http://schemas.microsoft.com/office/drawing/2014/main" id="{08F9324B-32CD-424E-8FBB-0DD46D8AC425}"/>
                </a:ext>
              </a:extLst>
            </p:cNvPr>
            <p:cNvSpPr txBox="1"/>
            <p:nvPr/>
          </p:nvSpPr>
          <p:spPr>
            <a:xfrm>
              <a:off x="8469913" y="4490949"/>
              <a:ext cx="735106" cy="384757"/>
            </a:xfrm>
            <a:prstGeom prst="rect">
              <a:avLst/>
            </a:prstGeom>
            <a:solidFill>
              <a:schemeClr val="bg1"/>
            </a:solidFill>
          </p:spPr>
          <p:txBody>
            <a:bodyPr wrap="square" rtlCol="0">
              <a:spAutoFit/>
            </a:bodyPr>
            <a:lstStyle/>
            <a:p>
              <a:r>
                <a:rPr lang="en-US" sz="4399" dirty="0">
                  <a:solidFill>
                    <a:srgbClr val="AFABAB"/>
                  </a:solidFill>
                </a:rPr>
                <a:t>IaaS</a:t>
              </a:r>
            </a:p>
          </p:txBody>
        </p:sp>
      </p:grpSp>
      <p:grpSp>
        <p:nvGrpSpPr>
          <p:cNvPr id="19" name="Group 18">
            <a:extLst>
              <a:ext uri="{FF2B5EF4-FFF2-40B4-BE49-F238E27FC236}">
                <a16:creationId xmlns="" xmlns:a16="http://schemas.microsoft.com/office/drawing/2014/main" id="{12663AA6-6C46-4513-B993-BD6360D953AA}"/>
              </a:ext>
            </a:extLst>
          </p:cNvPr>
          <p:cNvGrpSpPr>
            <a:grpSpLocks/>
          </p:cNvGrpSpPr>
          <p:nvPr/>
        </p:nvGrpSpPr>
        <p:grpSpPr bwMode="auto">
          <a:xfrm>
            <a:off x="11449844" y="2019844"/>
            <a:ext cx="1477962" cy="258763"/>
            <a:chOff x="1703388" y="2006913"/>
            <a:chExt cx="1478230" cy="258682"/>
          </a:xfrm>
        </p:grpSpPr>
        <p:sp>
          <p:nvSpPr>
            <p:cNvPr id="20" name="Oval 19">
              <a:extLst>
                <a:ext uri="{FF2B5EF4-FFF2-40B4-BE49-F238E27FC236}">
                  <a16:creationId xmlns="" xmlns:a16="http://schemas.microsoft.com/office/drawing/2014/main" id="{BD9A207A-30C1-4295-8840-B4770A27FA49}"/>
                </a:ext>
              </a:extLst>
            </p:cNvPr>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21" name="Oval 20">
              <a:extLst>
                <a:ext uri="{FF2B5EF4-FFF2-40B4-BE49-F238E27FC236}">
                  <a16:creationId xmlns="" xmlns:a16="http://schemas.microsoft.com/office/drawing/2014/main" id="{D7DDD2C0-DBD1-4C03-AFB4-3EE27B6FE14D}"/>
                </a:ext>
              </a:extLst>
            </p:cNvPr>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22" name="Oval 21">
              <a:extLst>
                <a:ext uri="{FF2B5EF4-FFF2-40B4-BE49-F238E27FC236}">
                  <a16:creationId xmlns="" xmlns:a16="http://schemas.microsoft.com/office/drawing/2014/main" id="{F586CA55-11F9-4B98-99F0-E0BBE0833F41}"/>
                </a:ext>
              </a:extLst>
            </p:cNvPr>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24" name="Oval 23">
              <a:extLst>
                <a:ext uri="{FF2B5EF4-FFF2-40B4-BE49-F238E27FC236}">
                  <a16:creationId xmlns="" xmlns:a16="http://schemas.microsoft.com/office/drawing/2014/main" id="{9E15657B-F906-4D7D-8ECA-A79453512554}"/>
                </a:ext>
              </a:extLst>
            </p:cNvPr>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29" name="Oval 28">
              <a:extLst>
                <a:ext uri="{FF2B5EF4-FFF2-40B4-BE49-F238E27FC236}">
                  <a16:creationId xmlns="" xmlns:a16="http://schemas.microsoft.com/office/drawing/2014/main" id="{B6E3BF3D-C90A-4E8C-AF7A-9B3E0BE02FA2}"/>
                </a:ext>
              </a:extLst>
            </p:cNvPr>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31" name="TextBox 72">
            <a:extLst>
              <a:ext uri="{FF2B5EF4-FFF2-40B4-BE49-F238E27FC236}">
                <a16:creationId xmlns="" xmlns:a16="http://schemas.microsoft.com/office/drawing/2014/main" id="{A04D3F63-6AAF-44DC-877A-D55638813539}"/>
              </a:ext>
            </a:extLst>
          </p:cNvPr>
          <p:cNvSpPr txBox="1">
            <a:spLocks noChangeArrowheads="1"/>
          </p:cNvSpPr>
          <p:nvPr/>
        </p:nvSpPr>
        <p:spPr bwMode="auto">
          <a:xfrm>
            <a:off x="8172000" y="913302"/>
            <a:ext cx="8056949"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s-GT" sz="6600" b="1" dirty="0">
                <a:latin typeface="Lato Regular" charset="0"/>
                <a:cs typeface="Lato Regular" charset="0"/>
              </a:rPr>
              <a:t>Modelos de Servicio</a:t>
            </a:r>
            <a:endParaRPr lang="en-US" sz="6600" b="1" dirty="0">
              <a:latin typeface="Lato Regular" charset="0"/>
              <a:cs typeface="Lato Regular" charset="0"/>
            </a:endParaRPr>
          </a:p>
        </p:txBody>
      </p:sp>
    </p:spTree>
    <p:extLst>
      <p:ext uri="{BB962C8B-B14F-4D97-AF65-F5344CB8AC3E}">
        <p14:creationId xmlns:p14="http://schemas.microsoft.com/office/powerpoint/2010/main" val="3832882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mph" presetSubtype="0" nodeType="withEffect">
                                  <p:stCondLst>
                                    <p:cond delay="0"/>
                                  </p:stCondLst>
                                  <p:childTnLst>
                                    <p:set>
                                      <p:cBhvr>
                                        <p:cTn id="6" dur="indefinite"/>
                                        <p:tgtEl>
                                          <p:spTgt spid="10">
                                            <p:txEl>
                                              <p:pRg st="0" end="0"/>
                                            </p:txEl>
                                          </p:spTgt>
                                        </p:tgtEl>
                                        <p:attrNameLst>
                                          <p:attrName>style.opacity</p:attrName>
                                        </p:attrNameLst>
                                      </p:cBhvr>
                                      <p:to>
                                        <p:strVal val="0.5"/>
                                      </p:to>
                                    </p:set>
                                    <p:animEffect filter="image" prLst="opacity: 0.5">
                                      <p:cBhvr rctx="IE">
                                        <p:cTn id="7" dur="indefinite"/>
                                        <p:tgtEl>
                                          <p:spTgt spid="10">
                                            <p:txEl>
                                              <p:pRg st="0" end="0"/>
                                            </p:txEl>
                                          </p:spTgt>
                                        </p:tgtEl>
                                      </p:cBhvr>
                                    </p:animEffect>
                                  </p:childTnLst>
                                </p:cTn>
                              </p:par>
                              <p:par>
                                <p:cTn id="8" presetID="9" presetClass="emph" presetSubtype="0" nodeType="withEffect">
                                  <p:stCondLst>
                                    <p:cond delay="0"/>
                                  </p:stCondLst>
                                  <p:childTnLst>
                                    <p:set>
                                      <p:cBhvr>
                                        <p:cTn id="9" dur="indefinite"/>
                                        <p:tgtEl>
                                          <p:spTgt spid="10">
                                            <p:txEl>
                                              <p:pRg st="1" end="1"/>
                                            </p:txEl>
                                          </p:spTgt>
                                        </p:tgtEl>
                                        <p:attrNameLst>
                                          <p:attrName>style.opacity</p:attrName>
                                        </p:attrNameLst>
                                      </p:cBhvr>
                                      <p:to>
                                        <p:strVal val="0.5"/>
                                      </p:to>
                                    </p:set>
                                    <p:animEffect filter="image" prLst="opacity: 0.5">
                                      <p:cBhvr rctx="IE">
                                        <p:cTn id="10" dur="indefinite"/>
                                        <p:tgtEl>
                                          <p:spTgt spid="10">
                                            <p:txEl>
                                              <p:pRg st="1" end="1"/>
                                            </p:txEl>
                                          </p:spTgt>
                                        </p:tgtEl>
                                      </p:cBhvr>
                                    </p:animEffect>
                                  </p:childTnLst>
                                </p:cTn>
                              </p:par>
                              <p:par>
                                <p:cTn id="11" presetID="0" presetClass="path" presetSubtype="0" accel="50000" decel="50000" fill="hold" grpId="0" nodeType="withEffect">
                                  <p:stCondLst>
                                    <p:cond delay="0"/>
                                  </p:stCondLst>
                                  <p:childTnLst>
                                    <p:animMotion origin="layout" path="M 0 0 L -0.40886 0 " pathEditMode="relative" ptsTypes="AA">
                                      <p:cBhvr>
                                        <p:cTn id="12" dur="5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57">
            <a:extLst>
              <a:ext uri="{FF2B5EF4-FFF2-40B4-BE49-F238E27FC236}">
                <a16:creationId xmlns="" xmlns:a16="http://schemas.microsoft.com/office/drawing/2014/main" id="{07D771B7-C1DB-D648-A24A-BA52E01CD881}"/>
              </a:ext>
            </a:extLst>
          </p:cNvPr>
          <p:cNvGrpSpPr/>
          <p:nvPr/>
        </p:nvGrpSpPr>
        <p:grpSpPr>
          <a:xfrm>
            <a:off x="1319683" y="3270368"/>
            <a:ext cx="4401748" cy="8608954"/>
            <a:chOff x="639241" y="1489107"/>
            <a:chExt cx="2201447" cy="4305820"/>
          </a:xfrm>
        </p:grpSpPr>
        <p:grpSp>
          <p:nvGrpSpPr>
            <p:cNvPr id="59" name="Group 58">
              <a:extLst>
                <a:ext uri="{FF2B5EF4-FFF2-40B4-BE49-F238E27FC236}">
                  <a16:creationId xmlns="" xmlns:a16="http://schemas.microsoft.com/office/drawing/2014/main" id="{EF1E71E2-C214-9643-9948-D1287E6D492F}"/>
                </a:ext>
              </a:extLst>
            </p:cNvPr>
            <p:cNvGrpSpPr/>
            <p:nvPr/>
          </p:nvGrpSpPr>
          <p:grpSpPr>
            <a:xfrm>
              <a:off x="639241" y="1946405"/>
              <a:ext cx="2201447" cy="3848522"/>
              <a:chOff x="1291220" y="260043"/>
              <a:chExt cx="2201447" cy="5637530"/>
            </a:xfrm>
          </p:grpSpPr>
          <p:sp>
            <p:nvSpPr>
              <p:cNvPr id="61" name="Rectangle 60">
                <a:extLst>
                  <a:ext uri="{FF2B5EF4-FFF2-40B4-BE49-F238E27FC236}">
                    <a16:creationId xmlns="" xmlns:a16="http://schemas.microsoft.com/office/drawing/2014/main" id="{5ACF2641-C693-2C4F-9264-17DE6A485F3E}"/>
                  </a:ext>
                </a:extLst>
              </p:cNvPr>
              <p:cNvSpPr/>
              <p:nvPr/>
            </p:nvSpPr>
            <p:spPr>
              <a:xfrm>
                <a:off x="1291221" y="903670"/>
                <a:ext cx="2192055" cy="488515"/>
              </a:xfrm>
              <a:prstGeom prst="rect">
                <a:avLst/>
              </a:prstGeom>
              <a:solidFill>
                <a:srgbClr val="2E55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latin typeface="Calibri" panose="020F0502020204030204"/>
                  </a:rPr>
                  <a:t>Soda	</a:t>
                </a:r>
              </a:p>
            </p:txBody>
          </p:sp>
          <p:sp>
            <p:nvSpPr>
              <p:cNvPr id="62" name="Rectangle 61">
                <a:extLst>
                  <a:ext uri="{FF2B5EF4-FFF2-40B4-BE49-F238E27FC236}">
                    <a16:creationId xmlns="" xmlns:a16="http://schemas.microsoft.com/office/drawing/2014/main" id="{B4EC992E-C84C-0F46-AB80-2BD47B686A42}"/>
                  </a:ext>
                </a:extLst>
              </p:cNvPr>
              <p:cNvSpPr/>
              <p:nvPr/>
            </p:nvSpPr>
            <p:spPr>
              <a:xfrm>
                <a:off x="1300612" y="260043"/>
                <a:ext cx="2192055" cy="488515"/>
              </a:xfrm>
              <a:prstGeom prst="rect">
                <a:avLst/>
              </a:prstGeom>
              <a:solidFill>
                <a:srgbClr val="2E55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err="1">
                    <a:solidFill>
                      <a:prstClr val="white"/>
                    </a:solidFill>
                    <a:latin typeface="Calibri" panose="020F0502020204030204"/>
                  </a:rPr>
                  <a:t>Comedor</a:t>
                </a:r>
                <a:endParaRPr lang="en-US" sz="3599" dirty="0">
                  <a:solidFill>
                    <a:prstClr val="white"/>
                  </a:solidFill>
                  <a:latin typeface="Calibri" panose="020F0502020204030204"/>
                </a:endParaRPr>
              </a:p>
            </p:txBody>
          </p:sp>
          <p:sp>
            <p:nvSpPr>
              <p:cNvPr id="63" name="Rectangle 62">
                <a:extLst>
                  <a:ext uri="{FF2B5EF4-FFF2-40B4-BE49-F238E27FC236}">
                    <a16:creationId xmlns="" xmlns:a16="http://schemas.microsoft.com/office/drawing/2014/main" id="{81FEA028-32D0-7F42-AC3D-0BEF6823C8A4}"/>
                  </a:ext>
                </a:extLst>
              </p:cNvPr>
              <p:cNvSpPr/>
              <p:nvPr/>
            </p:nvSpPr>
            <p:spPr>
              <a:xfrm>
                <a:off x="1300612" y="5409058"/>
                <a:ext cx="2192055" cy="488515"/>
              </a:xfrm>
              <a:prstGeom prst="rect">
                <a:avLst/>
              </a:prstGeom>
              <a:solidFill>
                <a:srgbClr val="2E55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latin typeface="Calibri" panose="020F0502020204030204"/>
                  </a:rPr>
                  <a:t>Queso</a:t>
                </a:r>
              </a:p>
            </p:txBody>
          </p:sp>
          <p:sp>
            <p:nvSpPr>
              <p:cNvPr id="64" name="Rectangle 63">
                <a:extLst>
                  <a:ext uri="{FF2B5EF4-FFF2-40B4-BE49-F238E27FC236}">
                    <a16:creationId xmlns="" xmlns:a16="http://schemas.microsoft.com/office/drawing/2014/main" id="{8CECD6B6-7D73-6F45-8B6D-F36918202B31}"/>
                  </a:ext>
                </a:extLst>
              </p:cNvPr>
              <p:cNvSpPr/>
              <p:nvPr/>
            </p:nvSpPr>
            <p:spPr>
              <a:xfrm>
                <a:off x="1300612" y="4765432"/>
                <a:ext cx="2192055" cy="488515"/>
              </a:xfrm>
              <a:prstGeom prst="rect">
                <a:avLst/>
              </a:prstGeom>
              <a:solidFill>
                <a:srgbClr val="2E55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latin typeface="Calibri" panose="020F0502020204030204"/>
                  </a:rPr>
                  <a:t>Extras</a:t>
                </a:r>
              </a:p>
            </p:txBody>
          </p:sp>
          <p:sp>
            <p:nvSpPr>
              <p:cNvPr id="65" name="Rectangle 64">
                <a:extLst>
                  <a:ext uri="{FF2B5EF4-FFF2-40B4-BE49-F238E27FC236}">
                    <a16:creationId xmlns="" xmlns:a16="http://schemas.microsoft.com/office/drawing/2014/main" id="{59DB8326-0CD3-CA47-AF9B-8C1B04694193}"/>
                  </a:ext>
                </a:extLst>
              </p:cNvPr>
              <p:cNvSpPr/>
              <p:nvPr/>
            </p:nvSpPr>
            <p:spPr>
              <a:xfrm>
                <a:off x="1291222" y="1547297"/>
                <a:ext cx="2192055" cy="488515"/>
              </a:xfrm>
              <a:prstGeom prst="rect">
                <a:avLst/>
              </a:prstGeom>
              <a:solidFill>
                <a:srgbClr val="2E55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latin typeface="Calibri" panose="020F0502020204030204"/>
                  </a:rPr>
                  <a:t>Gas</a:t>
                </a:r>
              </a:p>
            </p:txBody>
          </p:sp>
          <p:sp>
            <p:nvSpPr>
              <p:cNvPr id="66" name="Rectangle 65">
                <a:extLst>
                  <a:ext uri="{FF2B5EF4-FFF2-40B4-BE49-F238E27FC236}">
                    <a16:creationId xmlns="" xmlns:a16="http://schemas.microsoft.com/office/drawing/2014/main" id="{9650190B-152A-0E42-B7D5-93DEC0178F25}"/>
                  </a:ext>
                </a:extLst>
              </p:cNvPr>
              <p:cNvSpPr/>
              <p:nvPr/>
            </p:nvSpPr>
            <p:spPr>
              <a:xfrm>
                <a:off x="1291223" y="2190924"/>
                <a:ext cx="2192055" cy="488515"/>
              </a:xfrm>
              <a:prstGeom prst="rect">
                <a:avLst/>
              </a:prstGeom>
              <a:solidFill>
                <a:srgbClr val="2E55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err="1">
                    <a:solidFill>
                      <a:prstClr val="white"/>
                    </a:solidFill>
                    <a:latin typeface="Calibri" panose="020F0502020204030204"/>
                  </a:rPr>
                  <a:t>Horno</a:t>
                </a:r>
                <a:endParaRPr lang="en-US" sz="3599" dirty="0">
                  <a:solidFill>
                    <a:prstClr val="white"/>
                  </a:solidFill>
                  <a:latin typeface="Calibri" panose="020F0502020204030204"/>
                </a:endParaRPr>
              </a:p>
            </p:txBody>
          </p:sp>
          <p:sp>
            <p:nvSpPr>
              <p:cNvPr id="67" name="Rectangle 66">
                <a:extLst>
                  <a:ext uri="{FF2B5EF4-FFF2-40B4-BE49-F238E27FC236}">
                    <a16:creationId xmlns="" xmlns:a16="http://schemas.microsoft.com/office/drawing/2014/main" id="{5E27379E-7F53-184D-8401-27AE8722CFCC}"/>
                  </a:ext>
                </a:extLst>
              </p:cNvPr>
              <p:cNvSpPr/>
              <p:nvPr/>
            </p:nvSpPr>
            <p:spPr>
              <a:xfrm>
                <a:off x="1300612" y="2834551"/>
                <a:ext cx="2192055" cy="488515"/>
              </a:xfrm>
              <a:prstGeom prst="rect">
                <a:avLst/>
              </a:prstGeom>
              <a:solidFill>
                <a:srgbClr val="2E55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latin typeface="Calibri" panose="020F0502020204030204"/>
                  </a:rPr>
                  <a:t>Fuego</a:t>
                </a:r>
              </a:p>
            </p:txBody>
          </p:sp>
          <p:sp>
            <p:nvSpPr>
              <p:cNvPr id="68" name="Rectangle 67">
                <a:extLst>
                  <a:ext uri="{FF2B5EF4-FFF2-40B4-BE49-F238E27FC236}">
                    <a16:creationId xmlns="" xmlns:a16="http://schemas.microsoft.com/office/drawing/2014/main" id="{AC1B6782-ECD3-6B4F-9EF5-AE5E3B59A8D8}"/>
                  </a:ext>
                </a:extLst>
              </p:cNvPr>
              <p:cNvSpPr/>
              <p:nvPr/>
            </p:nvSpPr>
            <p:spPr>
              <a:xfrm>
                <a:off x="1291220" y="3478178"/>
                <a:ext cx="2192055" cy="488515"/>
              </a:xfrm>
              <a:prstGeom prst="rect">
                <a:avLst/>
              </a:prstGeom>
              <a:solidFill>
                <a:srgbClr val="2E55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latin typeface="Calibri" panose="020F0502020204030204"/>
                  </a:rPr>
                  <a:t>Masa de Pizza</a:t>
                </a:r>
              </a:p>
            </p:txBody>
          </p:sp>
          <p:sp>
            <p:nvSpPr>
              <p:cNvPr id="69" name="Rectangle 68">
                <a:extLst>
                  <a:ext uri="{FF2B5EF4-FFF2-40B4-BE49-F238E27FC236}">
                    <a16:creationId xmlns="" xmlns:a16="http://schemas.microsoft.com/office/drawing/2014/main" id="{9A16DE32-0E0B-D34D-A26A-3A48EAA4DC09}"/>
                  </a:ext>
                </a:extLst>
              </p:cNvPr>
              <p:cNvSpPr/>
              <p:nvPr/>
            </p:nvSpPr>
            <p:spPr>
              <a:xfrm>
                <a:off x="1300612" y="4121805"/>
                <a:ext cx="2192055" cy="488515"/>
              </a:xfrm>
              <a:prstGeom prst="rect">
                <a:avLst/>
              </a:prstGeom>
              <a:solidFill>
                <a:srgbClr val="2E55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latin typeface="Calibri" panose="020F0502020204030204"/>
                  </a:rPr>
                  <a:t>Salsa de </a:t>
                </a:r>
                <a:r>
                  <a:rPr lang="en-US" sz="3599" dirty="0" err="1">
                    <a:solidFill>
                      <a:prstClr val="white"/>
                    </a:solidFill>
                    <a:latin typeface="Calibri" panose="020F0502020204030204"/>
                  </a:rPr>
                  <a:t>Tomate</a:t>
                </a:r>
                <a:endParaRPr lang="en-US" sz="3599" dirty="0">
                  <a:solidFill>
                    <a:prstClr val="white"/>
                  </a:solidFill>
                  <a:latin typeface="Calibri" panose="020F0502020204030204"/>
                </a:endParaRPr>
              </a:p>
            </p:txBody>
          </p:sp>
        </p:grpSp>
        <p:sp>
          <p:nvSpPr>
            <p:cNvPr id="60" name="TextBox 59">
              <a:extLst>
                <a:ext uri="{FF2B5EF4-FFF2-40B4-BE49-F238E27FC236}">
                  <a16:creationId xmlns="" xmlns:a16="http://schemas.microsoft.com/office/drawing/2014/main" id="{733DFD41-27CF-A74E-B061-BA06CC6E014B}"/>
                </a:ext>
              </a:extLst>
            </p:cNvPr>
            <p:cNvSpPr txBox="1"/>
            <p:nvPr/>
          </p:nvSpPr>
          <p:spPr>
            <a:xfrm>
              <a:off x="1019852" y="1489107"/>
              <a:ext cx="1283057" cy="323202"/>
            </a:xfrm>
            <a:prstGeom prst="rect">
              <a:avLst/>
            </a:prstGeom>
            <a:noFill/>
          </p:spPr>
          <p:txBody>
            <a:bodyPr wrap="none" rtlCol="0">
              <a:spAutoFit/>
            </a:bodyPr>
            <a:lstStyle/>
            <a:p>
              <a:pPr defTabSz="914171"/>
              <a:r>
                <a:rPr lang="en-US" sz="3599" dirty="0">
                  <a:solidFill>
                    <a:prstClr val="black"/>
                  </a:solidFill>
                  <a:latin typeface="Calibri" panose="020F0502020204030204"/>
                </a:rPr>
                <a:t>On-premises</a:t>
              </a:r>
            </a:p>
          </p:txBody>
        </p:sp>
      </p:grpSp>
      <p:sp>
        <p:nvSpPr>
          <p:cNvPr id="73" name="Rectangle 72">
            <a:extLst>
              <a:ext uri="{FF2B5EF4-FFF2-40B4-BE49-F238E27FC236}">
                <a16:creationId xmlns="" xmlns:a16="http://schemas.microsoft.com/office/drawing/2014/main" id="{18332328-645A-4845-A94C-3094F4D4D47F}"/>
              </a:ext>
            </a:extLst>
          </p:cNvPr>
          <p:cNvSpPr/>
          <p:nvPr/>
        </p:nvSpPr>
        <p:spPr>
          <a:xfrm>
            <a:off x="7283828" y="5028090"/>
            <a:ext cx="4382968" cy="670203"/>
          </a:xfrm>
          <a:prstGeom prst="rect">
            <a:avLst/>
          </a:prstGeom>
          <a:solidFill>
            <a:srgbClr val="2E55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latin typeface="Calibri" panose="020F0502020204030204"/>
              </a:rPr>
              <a:t>Soda	</a:t>
            </a:r>
          </a:p>
        </p:txBody>
      </p:sp>
      <p:sp>
        <p:nvSpPr>
          <p:cNvPr id="74" name="Rectangle 73">
            <a:extLst>
              <a:ext uri="{FF2B5EF4-FFF2-40B4-BE49-F238E27FC236}">
                <a16:creationId xmlns="" xmlns:a16="http://schemas.microsoft.com/office/drawing/2014/main" id="{CE770674-A29C-E44F-9FAC-F65A93089893}"/>
              </a:ext>
            </a:extLst>
          </p:cNvPr>
          <p:cNvSpPr/>
          <p:nvPr/>
        </p:nvSpPr>
        <p:spPr>
          <a:xfrm>
            <a:off x="7302604" y="4145086"/>
            <a:ext cx="4382970" cy="670203"/>
          </a:xfrm>
          <a:prstGeom prst="rect">
            <a:avLst/>
          </a:prstGeom>
          <a:solidFill>
            <a:srgbClr val="2E55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err="1">
                <a:solidFill>
                  <a:prstClr val="white"/>
                </a:solidFill>
                <a:latin typeface="Calibri" panose="020F0502020204030204"/>
              </a:rPr>
              <a:t>Comedor</a:t>
            </a:r>
            <a:endParaRPr lang="en-US" sz="3599" dirty="0">
              <a:solidFill>
                <a:prstClr val="white"/>
              </a:solidFill>
              <a:latin typeface="Calibri" panose="020F0502020204030204"/>
            </a:endParaRPr>
          </a:p>
        </p:txBody>
      </p:sp>
      <p:sp>
        <p:nvSpPr>
          <p:cNvPr id="75" name="Rectangle 74">
            <a:extLst>
              <a:ext uri="{FF2B5EF4-FFF2-40B4-BE49-F238E27FC236}">
                <a16:creationId xmlns="" xmlns:a16="http://schemas.microsoft.com/office/drawing/2014/main" id="{D5E4E0FA-8667-F24D-9D6F-A10516D1251A}"/>
              </a:ext>
            </a:extLst>
          </p:cNvPr>
          <p:cNvSpPr/>
          <p:nvPr/>
        </p:nvSpPr>
        <p:spPr>
          <a:xfrm>
            <a:off x="7302605" y="11209120"/>
            <a:ext cx="4382968" cy="670203"/>
          </a:xfrm>
          <a:prstGeom prst="rect">
            <a:avLst/>
          </a:prstGeom>
          <a:solidFill>
            <a:srgbClr val="88C0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latin typeface="Calibri" panose="020F0502020204030204"/>
              </a:rPr>
              <a:t>Queso</a:t>
            </a:r>
          </a:p>
        </p:txBody>
      </p:sp>
      <p:sp>
        <p:nvSpPr>
          <p:cNvPr id="76" name="Rectangle 75">
            <a:extLst>
              <a:ext uri="{FF2B5EF4-FFF2-40B4-BE49-F238E27FC236}">
                <a16:creationId xmlns="" xmlns:a16="http://schemas.microsoft.com/office/drawing/2014/main" id="{0127BFD6-FB97-0844-8ED3-AB39D3AF1BEA}"/>
              </a:ext>
            </a:extLst>
          </p:cNvPr>
          <p:cNvSpPr/>
          <p:nvPr/>
        </p:nvSpPr>
        <p:spPr>
          <a:xfrm>
            <a:off x="7302605" y="10326118"/>
            <a:ext cx="4382968" cy="670203"/>
          </a:xfrm>
          <a:prstGeom prst="rect">
            <a:avLst/>
          </a:prstGeom>
          <a:solidFill>
            <a:srgbClr val="88C0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rPr>
              <a:t>Extras</a:t>
            </a:r>
          </a:p>
        </p:txBody>
      </p:sp>
      <p:sp>
        <p:nvSpPr>
          <p:cNvPr id="77" name="Rectangle 76">
            <a:extLst>
              <a:ext uri="{FF2B5EF4-FFF2-40B4-BE49-F238E27FC236}">
                <a16:creationId xmlns="" xmlns:a16="http://schemas.microsoft.com/office/drawing/2014/main" id="{08BA86B9-4481-E94A-A8F3-38E56FE6C43C}"/>
              </a:ext>
            </a:extLst>
          </p:cNvPr>
          <p:cNvSpPr/>
          <p:nvPr/>
        </p:nvSpPr>
        <p:spPr>
          <a:xfrm>
            <a:off x="7283830" y="5911094"/>
            <a:ext cx="4382968" cy="670203"/>
          </a:xfrm>
          <a:prstGeom prst="rect">
            <a:avLst/>
          </a:prstGeom>
          <a:solidFill>
            <a:srgbClr val="2E55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rPr>
              <a:t>Gas</a:t>
            </a:r>
            <a:endParaRPr lang="en-US" sz="3599" dirty="0">
              <a:solidFill>
                <a:prstClr val="white"/>
              </a:solidFill>
              <a:latin typeface="Calibri" panose="020F0502020204030204"/>
            </a:endParaRPr>
          </a:p>
        </p:txBody>
      </p:sp>
      <p:sp>
        <p:nvSpPr>
          <p:cNvPr id="78" name="Rectangle 77">
            <a:extLst>
              <a:ext uri="{FF2B5EF4-FFF2-40B4-BE49-F238E27FC236}">
                <a16:creationId xmlns="" xmlns:a16="http://schemas.microsoft.com/office/drawing/2014/main" id="{B8739140-855A-304B-B024-2503939F2781}"/>
              </a:ext>
            </a:extLst>
          </p:cNvPr>
          <p:cNvSpPr/>
          <p:nvPr/>
        </p:nvSpPr>
        <p:spPr>
          <a:xfrm>
            <a:off x="7283832" y="6794100"/>
            <a:ext cx="4382968" cy="670203"/>
          </a:xfrm>
          <a:prstGeom prst="rect">
            <a:avLst/>
          </a:prstGeom>
          <a:solidFill>
            <a:srgbClr val="2E55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err="1">
                <a:solidFill>
                  <a:prstClr val="white"/>
                </a:solidFill>
              </a:rPr>
              <a:t>Horno</a:t>
            </a:r>
            <a:endParaRPr lang="en-US" sz="3599" dirty="0">
              <a:solidFill>
                <a:prstClr val="white"/>
              </a:solidFill>
              <a:latin typeface="Calibri" panose="020F0502020204030204"/>
            </a:endParaRPr>
          </a:p>
        </p:txBody>
      </p:sp>
      <p:sp>
        <p:nvSpPr>
          <p:cNvPr id="79" name="Rectangle 78">
            <a:extLst>
              <a:ext uri="{FF2B5EF4-FFF2-40B4-BE49-F238E27FC236}">
                <a16:creationId xmlns="" xmlns:a16="http://schemas.microsoft.com/office/drawing/2014/main" id="{0BCE939E-00B0-BF40-8A9E-F691930981CB}"/>
              </a:ext>
            </a:extLst>
          </p:cNvPr>
          <p:cNvSpPr/>
          <p:nvPr/>
        </p:nvSpPr>
        <p:spPr>
          <a:xfrm>
            <a:off x="7302605" y="7677104"/>
            <a:ext cx="4382968" cy="670203"/>
          </a:xfrm>
          <a:prstGeom prst="rect">
            <a:avLst/>
          </a:prstGeom>
          <a:solidFill>
            <a:srgbClr val="2E55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latin typeface="Calibri" panose="020F0502020204030204"/>
              </a:rPr>
              <a:t>Fuego</a:t>
            </a:r>
          </a:p>
        </p:txBody>
      </p:sp>
      <p:sp>
        <p:nvSpPr>
          <p:cNvPr id="80" name="Rectangle 79">
            <a:extLst>
              <a:ext uri="{FF2B5EF4-FFF2-40B4-BE49-F238E27FC236}">
                <a16:creationId xmlns="" xmlns:a16="http://schemas.microsoft.com/office/drawing/2014/main" id="{45A79BBF-6896-0149-8FDF-E522BB31E19D}"/>
              </a:ext>
            </a:extLst>
          </p:cNvPr>
          <p:cNvSpPr/>
          <p:nvPr/>
        </p:nvSpPr>
        <p:spPr>
          <a:xfrm>
            <a:off x="7283826" y="8560108"/>
            <a:ext cx="4382968" cy="670203"/>
          </a:xfrm>
          <a:prstGeom prst="rect">
            <a:avLst/>
          </a:prstGeom>
          <a:solidFill>
            <a:srgbClr val="88C0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rPr>
              <a:t>Masa de Pizza</a:t>
            </a:r>
          </a:p>
        </p:txBody>
      </p:sp>
      <p:sp>
        <p:nvSpPr>
          <p:cNvPr id="81" name="Rectangle 80">
            <a:extLst>
              <a:ext uri="{FF2B5EF4-FFF2-40B4-BE49-F238E27FC236}">
                <a16:creationId xmlns="" xmlns:a16="http://schemas.microsoft.com/office/drawing/2014/main" id="{CADA51F9-18D4-E743-8DB9-90CFBAE27B40}"/>
              </a:ext>
            </a:extLst>
          </p:cNvPr>
          <p:cNvSpPr/>
          <p:nvPr/>
        </p:nvSpPr>
        <p:spPr>
          <a:xfrm>
            <a:off x="7302605" y="9443112"/>
            <a:ext cx="4382968" cy="670203"/>
          </a:xfrm>
          <a:prstGeom prst="rect">
            <a:avLst/>
          </a:prstGeom>
          <a:solidFill>
            <a:srgbClr val="88C0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rPr>
              <a:t>Salsa de </a:t>
            </a:r>
            <a:r>
              <a:rPr lang="en-US" sz="3599" dirty="0" err="1">
                <a:solidFill>
                  <a:prstClr val="white"/>
                </a:solidFill>
              </a:rPr>
              <a:t>Tomate</a:t>
            </a:r>
            <a:endParaRPr lang="en-US" sz="3599" dirty="0">
              <a:solidFill>
                <a:prstClr val="white"/>
              </a:solidFill>
            </a:endParaRPr>
          </a:p>
        </p:txBody>
      </p:sp>
      <p:sp>
        <p:nvSpPr>
          <p:cNvPr id="72" name="TextBox 71">
            <a:extLst>
              <a:ext uri="{FF2B5EF4-FFF2-40B4-BE49-F238E27FC236}">
                <a16:creationId xmlns="" xmlns:a16="http://schemas.microsoft.com/office/drawing/2014/main" id="{02EF75F0-6C46-C04A-BF37-03806634EA71}"/>
              </a:ext>
            </a:extLst>
          </p:cNvPr>
          <p:cNvSpPr txBox="1"/>
          <p:nvPr/>
        </p:nvSpPr>
        <p:spPr>
          <a:xfrm>
            <a:off x="6873925" y="3270366"/>
            <a:ext cx="5011372" cy="646203"/>
          </a:xfrm>
          <a:prstGeom prst="rect">
            <a:avLst/>
          </a:prstGeom>
          <a:noFill/>
        </p:spPr>
        <p:txBody>
          <a:bodyPr wrap="none" rtlCol="0">
            <a:spAutoFit/>
          </a:bodyPr>
          <a:lstStyle/>
          <a:p>
            <a:pPr defTabSz="914171"/>
            <a:r>
              <a:rPr lang="en-US" sz="3599" dirty="0">
                <a:solidFill>
                  <a:prstClr val="black"/>
                </a:solidFill>
                <a:latin typeface="Calibri" panose="020F0502020204030204"/>
              </a:rPr>
              <a:t>Infrastructure as a service</a:t>
            </a:r>
          </a:p>
        </p:txBody>
      </p:sp>
      <p:sp>
        <p:nvSpPr>
          <p:cNvPr id="85" name="Rectangle 84">
            <a:extLst>
              <a:ext uri="{FF2B5EF4-FFF2-40B4-BE49-F238E27FC236}">
                <a16:creationId xmlns="" xmlns:a16="http://schemas.microsoft.com/office/drawing/2014/main" id="{24405C7A-35E5-374A-986B-C2BD4E505C6A}"/>
              </a:ext>
            </a:extLst>
          </p:cNvPr>
          <p:cNvSpPr/>
          <p:nvPr/>
        </p:nvSpPr>
        <p:spPr>
          <a:xfrm>
            <a:off x="13139403" y="5062805"/>
            <a:ext cx="4382968" cy="666808"/>
          </a:xfrm>
          <a:prstGeom prst="rect">
            <a:avLst/>
          </a:prstGeom>
          <a:solidFill>
            <a:srgbClr val="2E55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latin typeface="Calibri" panose="020F0502020204030204"/>
              </a:rPr>
              <a:t>Soda	</a:t>
            </a:r>
          </a:p>
        </p:txBody>
      </p:sp>
      <p:sp>
        <p:nvSpPr>
          <p:cNvPr id="86" name="Rectangle 85">
            <a:extLst>
              <a:ext uri="{FF2B5EF4-FFF2-40B4-BE49-F238E27FC236}">
                <a16:creationId xmlns="" xmlns:a16="http://schemas.microsoft.com/office/drawing/2014/main" id="{F5A1BBEF-36FB-0F43-9CE9-71C6032CA659}"/>
              </a:ext>
            </a:extLst>
          </p:cNvPr>
          <p:cNvSpPr/>
          <p:nvPr/>
        </p:nvSpPr>
        <p:spPr>
          <a:xfrm>
            <a:off x="13158180" y="4184274"/>
            <a:ext cx="4382968" cy="666808"/>
          </a:xfrm>
          <a:prstGeom prst="rect">
            <a:avLst/>
          </a:prstGeom>
          <a:solidFill>
            <a:srgbClr val="2E55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err="1">
                <a:solidFill>
                  <a:prstClr val="white"/>
                </a:solidFill>
                <a:latin typeface="Calibri" panose="020F0502020204030204"/>
              </a:rPr>
              <a:t>Comedor</a:t>
            </a:r>
            <a:endParaRPr lang="en-US" sz="3599" dirty="0">
              <a:solidFill>
                <a:prstClr val="white"/>
              </a:solidFill>
              <a:latin typeface="Calibri" panose="020F0502020204030204"/>
            </a:endParaRPr>
          </a:p>
        </p:txBody>
      </p:sp>
      <p:sp>
        <p:nvSpPr>
          <p:cNvPr id="87" name="Rectangle 86">
            <a:extLst>
              <a:ext uri="{FF2B5EF4-FFF2-40B4-BE49-F238E27FC236}">
                <a16:creationId xmlns="" xmlns:a16="http://schemas.microsoft.com/office/drawing/2014/main" id="{2A16D8A6-7982-BD41-BA83-C6AF47FB9B94}"/>
              </a:ext>
            </a:extLst>
          </p:cNvPr>
          <p:cNvSpPr/>
          <p:nvPr/>
        </p:nvSpPr>
        <p:spPr>
          <a:xfrm>
            <a:off x="13158180" y="11212515"/>
            <a:ext cx="4382968" cy="666808"/>
          </a:xfrm>
          <a:prstGeom prst="rect">
            <a:avLst/>
          </a:prstGeom>
          <a:solidFill>
            <a:srgbClr val="88C0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rPr>
              <a:t>Queso</a:t>
            </a:r>
            <a:endParaRPr lang="en-US" sz="3599" dirty="0">
              <a:solidFill>
                <a:prstClr val="white"/>
              </a:solidFill>
              <a:latin typeface="Calibri" panose="020F0502020204030204"/>
            </a:endParaRPr>
          </a:p>
        </p:txBody>
      </p:sp>
      <p:sp>
        <p:nvSpPr>
          <p:cNvPr id="88" name="Rectangle 87">
            <a:extLst>
              <a:ext uri="{FF2B5EF4-FFF2-40B4-BE49-F238E27FC236}">
                <a16:creationId xmlns="" xmlns:a16="http://schemas.microsoft.com/office/drawing/2014/main" id="{55AF6E7F-2120-AC4B-8FD4-F2C00E15888F}"/>
              </a:ext>
            </a:extLst>
          </p:cNvPr>
          <p:cNvSpPr/>
          <p:nvPr/>
        </p:nvSpPr>
        <p:spPr>
          <a:xfrm>
            <a:off x="13158180" y="10333986"/>
            <a:ext cx="4382968" cy="666808"/>
          </a:xfrm>
          <a:prstGeom prst="rect">
            <a:avLst/>
          </a:prstGeom>
          <a:solidFill>
            <a:srgbClr val="88C0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rPr>
              <a:t>Extras</a:t>
            </a:r>
          </a:p>
        </p:txBody>
      </p:sp>
      <p:sp>
        <p:nvSpPr>
          <p:cNvPr id="89" name="Rectangle 88">
            <a:extLst>
              <a:ext uri="{FF2B5EF4-FFF2-40B4-BE49-F238E27FC236}">
                <a16:creationId xmlns="" xmlns:a16="http://schemas.microsoft.com/office/drawing/2014/main" id="{314B8F5B-7DAE-4748-8264-412B6053D52E}"/>
              </a:ext>
            </a:extLst>
          </p:cNvPr>
          <p:cNvSpPr/>
          <p:nvPr/>
        </p:nvSpPr>
        <p:spPr>
          <a:xfrm>
            <a:off x="13139405" y="5941334"/>
            <a:ext cx="4382968" cy="666808"/>
          </a:xfrm>
          <a:prstGeom prst="rect">
            <a:avLst/>
          </a:prstGeom>
          <a:solidFill>
            <a:srgbClr val="88C05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32" tIns="91416" rIns="182832" bIns="91416" numCol="1" spcCol="0" rtlCol="0" fromWordArt="0" anchor="ctr" anchorCtr="0" forceAA="0" compatLnSpc="1">
            <a:prstTxWarp prst="textNoShape">
              <a:avLst/>
            </a:prstTxWarp>
            <a:noAutofit/>
          </a:bodyPr>
          <a:lstStyle/>
          <a:p>
            <a:pPr algn="ctr" defTabSz="914171"/>
            <a:r>
              <a:rPr lang="en-US" sz="3599" dirty="0">
                <a:solidFill>
                  <a:prstClr val="white"/>
                </a:solidFill>
              </a:rPr>
              <a:t>Gas</a:t>
            </a:r>
            <a:endParaRPr lang="en-US" sz="3599" dirty="0">
              <a:solidFill>
                <a:prstClr val="white"/>
              </a:solidFill>
              <a:latin typeface="Calibri" panose="020F0502020204030204"/>
            </a:endParaRPr>
          </a:p>
        </p:txBody>
      </p:sp>
      <p:sp>
        <p:nvSpPr>
          <p:cNvPr id="90" name="Rectangle 89">
            <a:extLst>
              <a:ext uri="{FF2B5EF4-FFF2-40B4-BE49-F238E27FC236}">
                <a16:creationId xmlns="" xmlns:a16="http://schemas.microsoft.com/office/drawing/2014/main" id="{1FD015F2-3454-794E-9F15-05812B77B376}"/>
              </a:ext>
            </a:extLst>
          </p:cNvPr>
          <p:cNvSpPr/>
          <p:nvPr/>
        </p:nvSpPr>
        <p:spPr>
          <a:xfrm>
            <a:off x="13139407" y="6819865"/>
            <a:ext cx="4382968" cy="666808"/>
          </a:xfrm>
          <a:prstGeom prst="rect">
            <a:avLst/>
          </a:prstGeom>
          <a:solidFill>
            <a:srgbClr val="88C05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32" tIns="91416" rIns="182832" bIns="91416" numCol="1" spcCol="0" rtlCol="0" fromWordArt="0" anchor="ctr" anchorCtr="0" forceAA="0" compatLnSpc="1">
            <a:prstTxWarp prst="textNoShape">
              <a:avLst/>
            </a:prstTxWarp>
            <a:noAutofit/>
          </a:bodyPr>
          <a:lstStyle/>
          <a:p>
            <a:pPr algn="ctr" defTabSz="914171"/>
            <a:r>
              <a:rPr lang="en-US" sz="3599" dirty="0" err="1">
                <a:solidFill>
                  <a:prstClr val="white"/>
                </a:solidFill>
              </a:rPr>
              <a:t>Horno</a:t>
            </a:r>
            <a:endParaRPr lang="en-US" sz="3599" dirty="0">
              <a:solidFill>
                <a:prstClr val="white"/>
              </a:solidFill>
              <a:latin typeface="Calibri" panose="020F0502020204030204"/>
            </a:endParaRPr>
          </a:p>
        </p:txBody>
      </p:sp>
      <p:sp>
        <p:nvSpPr>
          <p:cNvPr id="91" name="Rectangle 90">
            <a:extLst>
              <a:ext uri="{FF2B5EF4-FFF2-40B4-BE49-F238E27FC236}">
                <a16:creationId xmlns="" xmlns:a16="http://schemas.microsoft.com/office/drawing/2014/main" id="{77B3EBC0-25E5-0A43-95DB-A1148F04EB62}"/>
              </a:ext>
            </a:extLst>
          </p:cNvPr>
          <p:cNvSpPr/>
          <p:nvPr/>
        </p:nvSpPr>
        <p:spPr>
          <a:xfrm>
            <a:off x="13158180" y="7698396"/>
            <a:ext cx="4382968" cy="666808"/>
          </a:xfrm>
          <a:prstGeom prst="rect">
            <a:avLst/>
          </a:prstGeom>
          <a:solidFill>
            <a:srgbClr val="88C05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32" tIns="91416" rIns="182832" bIns="91416" numCol="1" spcCol="0" rtlCol="0" fromWordArt="0" anchor="ctr" anchorCtr="0" forceAA="0" compatLnSpc="1">
            <a:prstTxWarp prst="textNoShape">
              <a:avLst/>
            </a:prstTxWarp>
            <a:noAutofit/>
          </a:bodyPr>
          <a:lstStyle/>
          <a:p>
            <a:pPr algn="ctr" defTabSz="914171"/>
            <a:r>
              <a:rPr lang="en-US" sz="3599" dirty="0">
                <a:solidFill>
                  <a:prstClr val="white"/>
                </a:solidFill>
                <a:latin typeface="Calibri" panose="020F0502020204030204"/>
              </a:rPr>
              <a:t>Fuego</a:t>
            </a:r>
          </a:p>
        </p:txBody>
      </p:sp>
      <p:sp>
        <p:nvSpPr>
          <p:cNvPr id="92" name="Rectangle 91">
            <a:extLst>
              <a:ext uri="{FF2B5EF4-FFF2-40B4-BE49-F238E27FC236}">
                <a16:creationId xmlns="" xmlns:a16="http://schemas.microsoft.com/office/drawing/2014/main" id="{6F673186-E444-C04C-91C5-545A8EDBF571}"/>
              </a:ext>
            </a:extLst>
          </p:cNvPr>
          <p:cNvSpPr/>
          <p:nvPr/>
        </p:nvSpPr>
        <p:spPr>
          <a:xfrm>
            <a:off x="13139401" y="8576925"/>
            <a:ext cx="4382968" cy="666808"/>
          </a:xfrm>
          <a:prstGeom prst="rect">
            <a:avLst/>
          </a:prstGeom>
          <a:solidFill>
            <a:srgbClr val="88C0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rPr>
              <a:t>Masa de Pizza</a:t>
            </a:r>
          </a:p>
        </p:txBody>
      </p:sp>
      <p:sp>
        <p:nvSpPr>
          <p:cNvPr id="93" name="Rectangle 92">
            <a:extLst>
              <a:ext uri="{FF2B5EF4-FFF2-40B4-BE49-F238E27FC236}">
                <a16:creationId xmlns="" xmlns:a16="http://schemas.microsoft.com/office/drawing/2014/main" id="{9A07AD82-3B84-5D49-B7AC-B0CB2E1B3D33}"/>
              </a:ext>
            </a:extLst>
          </p:cNvPr>
          <p:cNvSpPr/>
          <p:nvPr/>
        </p:nvSpPr>
        <p:spPr>
          <a:xfrm>
            <a:off x="13158180" y="9455457"/>
            <a:ext cx="4382968" cy="666808"/>
          </a:xfrm>
          <a:prstGeom prst="rect">
            <a:avLst/>
          </a:prstGeom>
          <a:solidFill>
            <a:srgbClr val="88C0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rPr>
              <a:t>Salsa de </a:t>
            </a:r>
            <a:r>
              <a:rPr lang="en-US" sz="3599" dirty="0" err="1">
                <a:solidFill>
                  <a:prstClr val="white"/>
                </a:solidFill>
              </a:rPr>
              <a:t>Tomate</a:t>
            </a:r>
            <a:endParaRPr lang="en-US" sz="3599" dirty="0">
              <a:solidFill>
                <a:prstClr val="white"/>
              </a:solidFill>
            </a:endParaRPr>
          </a:p>
        </p:txBody>
      </p:sp>
      <p:sp>
        <p:nvSpPr>
          <p:cNvPr id="84" name="TextBox 83">
            <a:extLst>
              <a:ext uri="{FF2B5EF4-FFF2-40B4-BE49-F238E27FC236}">
                <a16:creationId xmlns="" xmlns:a16="http://schemas.microsoft.com/office/drawing/2014/main" id="{DAFEEAD6-ED0E-C145-BF18-0062DF6BEB94}"/>
              </a:ext>
            </a:extLst>
          </p:cNvPr>
          <p:cNvSpPr txBox="1"/>
          <p:nvPr/>
        </p:nvSpPr>
        <p:spPr>
          <a:xfrm>
            <a:off x="13229185" y="3313986"/>
            <a:ext cx="4054251" cy="646203"/>
          </a:xfrm>
          <a:prstGeom prst="rect">
            <a:avLst/>
          </a:prstGeom>
          <a:noFill/>
        </p:spPr>
        <p:txBody>
          <a:bodyPr wrap="none" rtlCol="0">
            <a:spAutoFit/>
          </a:bodyPr>
          <a:lstStyle/>
          <a:p>
            <a:pPr defTabSz="914171"/>
            <a:r>
              <a:rPr lang="en-US" sz="3599" dirty="0">
                <a:solidFill>
                  <a:prstClr val="black"/>
                </a:solidFill>
                <a:latin typeface="Calibri" panose="020F0502020204030204"/>
              </a:rPr>
              <a:t>Platform as a service</a:t>
            </a:r>
          </a:p>
        </p:txBody>
      </p:sp>
      <p:grpSp>
        <p:nvGrpSpPr>
          <p:cNvPr id="12" name="Group 11">
            <a:extLst>
              <a:ext uri="{FF2B5EF4-FFF2-40B4-BE49-F238E27FC236}">
                <a16:creationId xmlns="" xmlns:a16="http://schemas.microsoft.com/office/drawing/2014/main" id="{6AE3120B-3904-7D4A-8957-B6427E138F41}"/>
              </a:ext>
            </a:extLst>
          </p:cNvPr>
          <p:cNvGrpSpPr/>
          <p:nvPr/>
        </p:nvGrpSpPr>
        <p:grpSpPr>
          <a:xfrm>
            <a:off x="18976194" y="3307616"/>
            <a:ext cx="4401747" cy="8539382"/>
            <a:chOff x="9490569" y="1653345"/>
            <a:chExt cx="2201447" cy="4270803"/>
          </a:xfrm>
        </p:grpSpPr>
        <p:grpSp>
          <p:nvGrpSpPr>
            <p:cNvPr id="95" name="Group 94">
              <a:extLst>
                <a:ext uri="{FF2B5EF4-FFF2-40B4-BE49-F238E27FC236}">
                  <a16:creationId xmlns="" xmlns:a16="http://schemas.microsoft.com/office/drawing/2014/main" id="{39CAF9A6-1C4D-EF4E-A7F0-0F9D26261CCC}"/>
                </a:ext>
              </a:extLst>
            </p:cNvPr>
            <p:cNvGrpSpPr/>
            <p:nvPr/>
          </p:nvGrpSpPr>
          <p:grpSpPr>
            <a:xfrm>
              <a:off x="9490569" y="2075621"/>
              <a:ext cx="2201447" cy="3848527"/>
              <a:chOff x="1291220" y="260043"/>
              <a:chExt cx="2201447" cy="5637536"/>
            </a:xfrm>
          </p:grpSpPr>
          <p:sp>
            <p:nvSpPr>
              <p:cNvPr id="97" name="Rectangle 96">
                <a:extLst>
                  <a:ext uri="{FF2B5EF4-FFF2-40B4-BE49-F238E27FC236}">
                    <a16:creationId xmlns="" xmlns:a16="http://schemas.microsoft.com/office/drawing/2014/main" id="{A8C82FE5-9387-DC4C-B84B-DD7DFBB1114F}"/>
                  </a:ext>
                </a:extLst>
              </p:cNvPr>
              <p:cNvSpPr/>
              <p:nvPr/>
            </p:nvSpPr>
            <p:spPr>
              <a:xfrm>
                <a:off x="1291221" y="903671"/>
                <a:ext cx="2192055" cy="488516"/>
              </a:xfrm>
              <a:prstGeom prst="rect">
                <a:avLst/>
              </a:prstGeom>
              <a:solidFill>
                <a:srgbClr val="88C05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32" tIns="91416" rIns="182832" bIns="91416" numCol="1" spcCol="0" rtlCol="0" fromWordArt="0" anchor="ctr" anchorCtr="0" forceAA="0" compatLnSpc="1">
                <a:prstTxWarp prst="textNoShape">
                  <a:avLst/>
                </a:prstTxWarp>
                <a:noAutofit/>
              </a:bodyPr>
              <a:lstStyle/>
              <a:p>
                <a:pPr algn="ctr" defTabSz="914171"/>
                <a:r>
                  <a:rPr lang="en-US" sz="3599" dirty="0">
                    <a:solidFill>
                      <a:prstClr val="white"/>
                    </a:solidFill>
                    <a:latin typeface="Calibri" panose="020F0502020204030204"/>
                  </a:rPr>
                  <a:t>Soda	</a:t>
                </a:r>
              </a:p>
            </p:txBody>
          </p:sp>
          <p:sp>
            <p:nvSpPr>
              <p:cNvPr id="98" name="Rectangle 97">
                <a:extLst>
                  <a:ext uri="{FF2B5EF4-FFF2-40B4-BE49-F238E27FC236}">
                    <a16:creationId xmlns="" xmlns:a16="http://schemas.microsoft.com/office/drawing/2014/main" id="{CC498710-4207-9D41-817B-80EBF23F399E}"/>
                  </a:ext>
                </a:extLst>
              </p:cNvPr>
              <p:cNvSpPr/>
              <p:nvPr/>
            </p:nvSpPr>
            <p:spPr>
              <a:xfrm>
                <a:off x="1300612" y="260043"/>
                <a:ext cx="2192055" cy="488516"/>
              </a:xfrm>
              <a:prstGeom prst="rect">
                <a:avLst/>
              </a:prstGeom>
              <a:solidFill>
                <a:srgbClr val="88C05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32" tIns="91416" rIns="182832" bIns="91416" numCol="1" spcCol="0" rtlCol="0" fromWordArt="0" anchor="ctr" anchorCtr="0" forceAA="0" compatLnSpc="1">
                <a:prstTxWarp prst="textNoShape">
                  <a:avLst/>
                </a:prstTxWarp>
                <a:noAutofit/>
              </a:bodyPr>
              <a:lstStyle/>
              <a:p>
                <a:pPr algn="ctr" defTabSz="914171"/>
                <a:r>
                  <a:rPr lang="en-US" sz="3599" dirty="0" err="1">
                    <a:solidFill>
                      <a:prstClr val="white"/>
                    </a:solidFill>
                  </a:rPr>
                  <a:t>Comedor</a:t>
                </a:r>
                <a:endParaRPr lang="en-US" sz="3599" dirty="0">
                  <a:solidFill>
                    <a:prstClr val="white"/>
                  </a:solidFill>
                  <a:latin typeface="Calibri" panose="020F0502020204030204"/>
                </a:endParaRPr>
              </a:p>
            </p:txBody>
          </p:sp>
          <p:sp>
            <p:nvSpPr>
              <p:cNvPr id="99" name="Rectangle 98">
                <a:extLst>
                  <a:ext uri="{FF2B5EF4-FFF2-40B4-BE49-F238E27FC236}">
                    <a16:creationId xmlns="" xmlns:a16="http://schemas.microsoft.com/office/drawing/2014/main" id="{6773C83A-7405-2B4E-B531-B1BCFC324FFE}"/>
                  </a:ext>
                </a:extLst>
              </p:cNvPr>
              <p:cNvSpPr/>
              <p:nvPr/>
            </p:nvSpPr>
            <p:spPr>
              <a:xfrm>
                <a:off x="1300612" y="5409063"/>
                <a:ext cx="2192055" cy="488516"/>
              </a:xfrm>
              <a:prstGeom prst="rect">
                <a:avLst/>
              </a:prstGeom>
              <a:solidFill>
                <a:srgbClr val="88C0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rPr>
                  <a:t>Queso</a:t>
                </a:r>
                <a:endParaRPr lang="en-US" sz="3599" dirty="0">
                  <a:solidFill>
                    <a:prstClr val="white"/>
                  </a:solidFill>
                  <a:latin typeface="Calibri" panose="020F0502020204030204"/>
                </a:endParaRPr>
              </a:p>
            </p:txBody>
          </p:sp>
          <p:sp>
            <p:nvSpPr>
              <p:cNvPr id="100" name="Rectangle 99">
                <a:extLst>
                  <a:ext uri="{FF2B5EF4-FFF2-40B4-BE49-F238E27FC236}">
                    <a16:creationId xmlns="" xmlns:a16="http://schemas.microsoft.com/office/drawing/2014/main" id="{80A58337-ECAC-CB47-A52B-9849861E549B}"/>
                  </a:ext>
                </a:extLst>
              </p:cNvPr>
              <p:cNvSpPr/>
              <p:nvPr/>
            </p:nvSpPr>
            <p:spPr>
              <a:xfrm>
                <a:off x="1300612" y="4765436"/>
                <a:ext cx="2192055" cy="488516"/>
              </a:xfrm>
              <a:prstGeom prst="rect">
                <a:avLst/>
              </a:prstGeom>
              <a:solidFill>
                <a:srgbClr val="88C0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rPr>
                  <a:t>Extras</a:t>
                </a:r>
              </a:p>
            </p:txBody>
          </p:sp>
          <p:sp>
            <p:nvSpPr>
              <p:cNvPr id="101" name="Rectangle 100">
                <a:extLst>
                  <a:ext uri="{FF2B5EF4-FFF2-40B4-BE49-F238E27FC236}">
                    <a16:creationId xmlns="" xmlns:a16="http://schemas.microsoft.com/office/drawing/2014/main" id="{E840DC28-4648-3E4F-A6C7-12BB0D6BF417}"/>
                  </a:ext>
                </a:extLst>
              </p:cNvPr>
              <p:cNvSpPr/>
              <p:nvPr/>
            </p:nvSpPr>
            <p:spPr>
              <a:xfrm>
                <a:off x="1291222" y="1547298"/>
                <a:ext cx="2192055" cy="488516"/>
              </a:xfrm>
              <a:prstGeom prst="rect">
                <a:avLst/>
              </a:prstGeom>
              <a:solidFill>
                <a:srgbClr val="88C05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32" tIns="91416" rIns="182832" bIns="91416" numCol="1" spcCol="0" rtlCol="0" fromWordArt="0" anchor="ctr" anchorCtr="0" forceAA="0" compatLnSpc="1">
                <a:prstTxWarp prst="textNoShape">
                  <a:avLst/>
                </a:prstTxWarp>
                <a:noAutofit/>
              </a:bodyPr>
              <a:lstStyle/>
              <a:p>
                <a:pPr algn="ctr" defTabSz="914171"/>
                <a:r>
                  <a:rPr lang="en-US" sz="3599" dirty="0">
                    <a:solidFill>
                      <a:prstClr val="white"/>
                    </a:solidFill>
                  </a:rPr>
                  <a:t>Gas</a:t>
                </a:r>
                <a:endParaRPr lang="en-US" sz="3599" dirty="0">
                  <a:solidFill>
                    <a:prstClr val="white"/>
                  </a:solidFill>
                  <a:latin typeface="Calibri" panose="020F0502020204030204"/>
                </a:endParaRPr>
              </a:p>
            </p:txBody>
          </p:sp>
          <p:sp>
            <p:nvSpPr>
              <p:cNvPr id="102" name="Rectangle 101">
                <a:extLst>
                  <a:ext uri="{FF2B5EF4-FFF2-40B4-BE49-F238E27FC236}">
                    <a16:creationId xmlns="" xmlns:a16="http://schemas.microsoft.com/office/drawing/2014/main" id="{E0A219F1-4C5C-1E42-BA70-2F0CABF8D22B}"/>
                  </a:ext>
                </a:extLst>
              </p:cNvPr>
              <p:cNvSpPr/>
              <p:nvPr/>
            </p:nvSpPr>
            <p:spPr>
              <a:xfrm>
                <a:off x="1291223" y="2190926"/>
                <a:ext cx="2192055" cy="488516"/>
              </a:xfrm>
              <a:prstGeom prst="rect">
                <a:avLst/>
              </a:prstGeom>
              <a:solidFill>
                <a:srgbClr val="88C05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32" tIns="91416" rIns="182832" bIns="91416" numCol="1" spcCol="0" rtlCol="0" fromWordArt="0" anchor="ctr" anchorCtr="0" forceAA="0" compatLnSpc="1">
                <a:prstTxWarp prst="textNoShape">
                  <a:avLst/>
                </a:prstTxWarp>
                <a:noAutofit/>
              </a:bodyPr>
              <a:lstStyle/>
              <a:p>
                <a:pPr algn="ctr" defTabSz="914171"/>
                <a:r>
                  <a:rPr lang="en-US" sz="3599" dirty="0" err="1">
                    <a:solidFill>
                      <a:prstClr val="white"/>
                    </a:solidFill>
                  </a:rPr>
                  <a:t>Horno</a:t>
                </a:r>
                <a:endParaRPr lang="en-US" sz="3599" dirty="0">
                  <a:solidFill>
                    <a:prstClr val="white"/>
                  </a:solidFill>
                  <a:latin typeface="Calibri" panose="020F0502020204030204"/>
                </a:endParaRPr>
              </a:p>
            </p:txBody>
          </p:sp>
          <p:sp>
            <p:nvSpPr>
              <p:cNvPr id="103" name="Rectangle 102">
                <a:extLst>
                  <a:ext uri="{FF2B5EF4-FFF2-40B4-BE49-F238E27FC236}">
                    <a16:creationId xmlns="" xmlns:a16="http://schemas.microsoft.com/office/drawing/2014/main" id="{E895B7F8-7D8D-6D45-9C37-1D7F4234C46E}"/>
                  </a:ext>
                </a:extLst>
              </p:cNvPr>
              <p:cNvSpPr/>
              <p:nvPr/>
            </p:nvSpPr>
            <p:spPr>
              <a:xfrm>
                <a:off x="1300612" y="2834553"/>
                <a:ext cx="2192055" cy="488516"/>
              </a:xfrm>
              <a:prstGeom prst="rect">
                <a:avLst/>
              </a:prstGeom>
              <a:solidFill>
                <a:srgbClr val="88C05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32" tIns="91416" rIns="182832" bIns="91416" numCol="1" spcCol="0" rtlCol="0" fromWordArt="0" anchor="ctr" anchorCtr="0" forceAA="0" compatLnSpc="1">
                <a:prstTxWarp prst="textNoShape">
                  <a:avLst/>
                </a:prstTxWarp>
                <a:noAutofit/>
              </a:bodyPr>
              <a:lstStyle/>
              <a:p>
                <a:pPr algn="ctr" defTabSz="914171"/>
                <a:r>
                  <a:rPr lang="en-US" sz="3599" dirty="0">
                    <a:solidFill>
                      <a:prstClr val="white"/>
                    </a:solidFill>
                    <a:latin typeface="Calibri" panose="020F0502020204030204"/>
                  </a:rPr>
                  <a:t>Fuego</a:t>
                </a:r>
              </a:p>
            </p:txBody>
          </p:sp>
          <p:sp>
            <p:nvSpPr>
              <p:cNvPr id="104" name="Rectangle 103">
                <a:extLst>
                  <a:ext uri="{FF2B5EF4-FFF2-40B4-BE49-F238E27FC236}">
                    <a16:creationId xmlns="" xmlns:a16="http://schemas.microsoft.com/office/drawing/2014/main" id="{CF99D556-4855-FF4F-A0AA-B088A7C7B52C}"/>
                  </a:ext>
                </a:extLst>
              </p:cNvPr>
              <p:cNvSpPr/>
              <p:nvPr/>
            </p:nvSpPr>
            <p:spPr>
              <a:xfrm>
                <a:off x="1291220" y="3478180"/>
                <a:ext cx="2192055" cy="488516"/>
              </a:xfrm>
              <a:prstGeom prst="rect">
                <a:avLst/>
              </a:prstGeom>
              <a:solidFill>
                <a:srgbClr val="88C0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rPr>
                  <a:t>Masa de Pizza</a:t>
                </a:r>
              </a:p>
            </p:txBody>
          </p:sp>
          <p:sp>
            <p:nvSpPr>
              <p:cNvPr id="105" name="Rectangle 104">
                <a:extLst>
                  <a:ext uri="{FF2B5EF4-FFF2-40B4-BE49-F238E27FC236}">
                    <a16:creationId xmlns="" xmlns:a16="http://schemas.microsoft.com/office/drawing/2014/main" id="{4B9C6C9A-21DA-7C4D-B1A7-27FA43E19CE7}"/>
                  </a:ext>
                </a:extLst>
              </p:cNvPr>
              <p:cNvSpPr/>
              <p:nvPr/>
            </p:nvSpPr>
            <p:spPr>
              <a:xfrm>
                <a:off x="1300612" y="4121805"/>
                <a:ext cx="2192055" cy="488516"/>
              </a:xfrm>
              <a:prstGeom prst="rect">
                <a:avLst/>
              </a:prstGeom>
              <a:solidFill>
                <a:srgbClr val="88C0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a:solidFill>
                      <a:prstClr val="white"/>
                    </a:solidFill>
                  </a:rPr>
                  <a:t>Salsa de </a:t>
                </a:r>
                <a:r>
                  <a:rPr lang="en-US" sz="3599" dirty="0" err="1">
                    <a:solidFill>
                      <a:prstClr val="white"/>
                    </a:solidFill>
                  </a:rPr>
                  <a:t>Tomate</a:t>
                </a:r>
                <a:endParaRPr lang="en-US" sz="3599" dirty="0">
                  <a:solidFill>
                    <a:prstClr val="white"/>
                  </a:solidFill>
                </a:endParaRPr>
              </a:p>
            </p:txBody>
          </p:sp>
        </p:grpSp>
        <p:sp>
          <p:nvSpPr>
            <p:cNvPr id="96" name="TextBox 95">
              <a:extLst>
                <a:ext uri="{FF2B5EF4-FFF2-40B4-BE49-F238E27FC236}">
                  <a16:creationId xmlns="" xmlns:a16="http://schemas.microsoft.com/office/drawing/2014/main" id="{5D581E27-1203-B54B-A3EF-3369DBEBA87E}"/>
                </a:ext>
              </a:extLst>
            </p:cNvPr>
            <p:cNvSpPr txBox="1"/>
            <p:nvPr/>
          </p:nvSpPr>
          <p:spPr>
            <a:xfrm>
              <a:off x="9519539" y="1653345"/>
              <a:ext cx="2057862" cy="323186"/>
            </a:xfrm>
            <a:prstGeom prst="rect">
              <a:avLst/>
            </a:prstGeom>
            <a:noFill/>
          </p:spPr>
          <p:txBody>
            <a:bodyPr wrap="none" rtlCol="0">
              <a:spAutoFit/>
            </a:bodyPr>
            <a:lstStyle/>
            <a:p>
              <a:pPr defTabSz="914171"/>
              <a:r>
                <a:rPr lang="en-US" sz="3599" dirty="0">
                  <a:solidFill>
                    <a:prstClr val="black"/>
                  </a:solidFill>
                  <a:latin typeface="Calibri" panose="020F0502020204030204"/>
                </a:rPr>
                <a:t>Software as a service</a:t>
              </a:r>
            </a:p>
          </p:txBody>
        </p:sp>
      </p:grpSp>
      <p:sp>
        <p:nvSpPr>
          <p:cNvPr id="107" name="Rectangle 106">
            <a:extLst>
              <a:ext uri="{FF2B5EF4-FFF2-40B4-BE49-F238E27FC236}">
                <a16:creationId xmlns="" xmlns:a16="http://schemas.microsoft.com/office/drawing/2014/main" id="{B057F08B-8C19-F345-B6EC-11551A96E931}"/>
              </a:ext>
            </a:extLst>
          </p:cNvPr>
          <p:cNvSpPr/>
          <p:nvPr/>
        </p:nvSpPr>
        <p:spPr>
          <a:xfrm>
            <a:off x="18976194" y="2374591"/>
            <a:ext cx="4382968" cy="666808"/>
          </a:xfrm>
          <a:prstGeom prst="rect">
            <a:avLst/>
          </a:prstGeom>
          <a:solidFill>
            <a:srgbClr val="88C0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err="1">
                <a:solidFill>
                  <a:prstClr val="white"/>
                </a:solidFill>
                <a:latin typeface="Calibri" panose="020F0502020204030204"/>
              </a:rPr>
              <a:t>Proveedor</a:t>
            </a:r>
            <a:endParaRPr lang="en-US" sz="3599" dirty="0">
              <a:solidFill>
                <a:prstClr val="white"/>
              </a:solidFill>
              <a:latin typeface="Calibri" panose="020F0502020204030204"/>
            </a:endParaRPr>
          </a:p>
        </p:txBody>
      </p:sp>
      <p:grpSp>
        <p:nvGrpSpPr>
          <p:cNvPr id="108" name="Group 107">
            <a:extLst>
              <a:ext uri="{FF2B5EF4-FFF2-40B4-BE49-F238E27FC236}">
                <a16:creationId xmlns="" xmlns:a16="http://schemas.microsoft.com/office/drawing/2014/main" id="{CA364297-4E54-FF43-8BC2-1E1BA889A862}"/>
              </a:ext>
            </a:extLst>
          </p:cNvPr>
          <p:cNvGrpSpPr/>
          <p:nvPr/>
        </p:nvGrpSpPr>
        <p:grpSpPr>
          <a:xfrm>
            <a:off x="18976197" y="757590"/>
            <a:ext cx="4382969" cy="1405280"/>
            <a:chOff x="9678653" y="4773934"/>
            <a:chExt cx="2192055" cy="702823"/>
          </a:xfrm>
        </p:grpSpPr>
        <p:sp>
          <p:nvSpPr>
            <p:cNvPr id="109" name="Rectangle 108">
              <a:extLst>
                <a:ext uri="{FF2B5EF4-FFF2-40B4-BE49-F238E27FC236}">
                  <a16:creationId xmlns="" xmlns:a16="http://schemas.microsoft.com/office/drawing/2014/main" id="{07419689-7D53-654F-991B-CDD22D6FF7B0}"/>
                </a:ext>
              </a:extLst>
            </p:cNvPr>
            <p:cNvSpPr/>
            <p:nvPr/>
          </p:nvSpPr>
          <p:spPr>
            <a:xfrm>
              <a:off x="9678653" y="5143266"/>
              <a:ext cx="2192055" cy="333491"/>
            </a:xfrm>
            <a:prstGeom prst="rect">
              <a:avLst/>
            </a:prstGeom>
            <a:solidFill>
              <a:srgbClr val="2E55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r>
                <a:rPr lang="en-US" sz="3599" dirty="0" err="1">
                  <a:solidFill>
                    <a:prstClr val="white"/>
                  </a:solidFill>
                  <a:latin typeface="Calibri" panose="020F0502020204030204"/>
                </a:rPr>
                <a:t>Nosotros</a:t>
              </a:r>
              <a:r>
                <a:rPr lang="en-US" sz="3599" dirty="0">
                  <a:solidFill>
                    <a:prstClr val="white"/>
                  </a:solidFill>
                  <a:latin typeface="Calibri" panose="020F0502020204030204"/>
                </a:rPr>
                <a:t>	</a:t>
              </a:r>
            </a:p>
          </p:txBody>
        </p:sp>
        <p:sp>
          <p:nvSpPr>
            <p:cNvPr id="110" name="TextBox 109">
              <a:extLst>
                <a:ext uri="{FF2B5EF4-FFF2-40B4-BE49-F238E27FC236}">
                  <a16:creationId xmlns="" xmlns:a16="http://schemas.microsoft.com/office/drawing/2014/main" id="{FD46BC40-C0AB-D14A-9B71-504E0C63C029}"/>
                </a:ext>
              </a:extLst>
            </p:cNvPr>
            <p:cNvSpPr txBox="1"/>
            <p:nvPr/>
          </p:nvSpPr>
          <p:spPr>
            <a:xfrm>
              <a:off x="10074744" y="4773934"/>
              <a:ext cx="1542458" cy="323186"/>
            </a:xfrm>
            <a:prstGeom prst="rect">
              <a:avLst/>
            </a:prstGeom>
            <a:noFill/>
          </p:spPr>
          <p:txBody>
            <a:bodyPr wrap="none" rtlCol="0">
              <a:spAutoFit/>
            </a:bodyPr>
            <a:lstStyle/>
            <a:p>
              <a:pPr defTabSz="914171"/>
              <a:r>
                <a:rPr lang="en-US" sz="3599" dirty="0" err="1">
                  <a:solidFill>
                    <a:prstClr val="black"/>
                  </a:solidFill>
                  <a:latin typeface="Calibri" panose="020F0502020204030204"/>
                </a:rPr>
                <a:t>Gestionado</a:t>
              </a:r>
              <a:r>
                <a:rPr lang="en-US" sz="3599" dirty="0">
                  <a:solidFill>
                    <a:prstClr val="black"/>
                  </a:solidFill>
                  <a:latin typeface="Calibri" panose="020F0502020204030204"/>
                </a:rPr>
                <a:t> por</a:t>
              </a:r>
            </a:p>
          </p:txBody>
        </p:sp>
      </p:grpSp>
      <p:grpSp>
        <p:nvGrpSpPr>
          <p:cNvPr id="55" name="Group 54">
            <a:extLst>
              <a:ext uri="{FF2B5EF4-FFF2-40B4-BE49-F238E27FC236}">
                <a16:creationId xmlns="" xmlns:a16="http://schemas.microsoft.com/office/drawing/2014/main" id="{7A0016D1-F5C3-44BF-8F02-7CC3097DAFE3}"/>
              </a:ext>
            </a:extLst>
          </p:cNvPr>
          <p:cNvGrpSpPr>
            <a:grpSpLocks/>
          </p:cNvGrpSpPr>
          <p:nvPr/>
        </p:nvGrpSpPr>
        <p:grpSpPr bwMode="auto">
          <a:xfrm>
            <a:off x="11449844" y="2019844"/>
            <a:ext cx="1477962" cy="258763"/>
            <a:chOff x="1703388" y="2006913"/>
            <a:chExt cx="1478230" cy="258682"/>
          </a:xfrm>
        </p:grpSpPr>
        <p:sp>
          <p:nvSpPr>
            <p:cNvPr id="56" name="Oval 55">
              <a:extLst>
                <a:ext uri="{FF2B5EF4-FFF2-40B4-BE49-F238E27FC236}">
                  <a16:creationId xmlns="" xmlns:a16="http://schemas.microsoft.com/office/drawing/2014/main" id="{0152E810-0BC7-482F-AD54-EA613B85A774}"/>
                </a:ext>
              </a:extLst>
            </p:cNvPr>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57" name="Oval 56">
              <a:extLst>
                <a:ext uri="{FF2B5EF4-FFF2-40B4-BE49-F238E27FC236}">
                  <a16:creationId xmlns="" xmlns:a16="http://schemas.microsoft.com/office/drawing/2014/main" id="{DD025A50-E1D6-43BB-AD1D-B8A2733F03C6}"/>
                </a:ext>
              </a:extLst>
            </p:cNvPr>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70" name="Oval 69">
              <a:extLst>
                <a:ext uri="{FF2B5EF4-FFF2-40B4-BE49-F238E27FC236}">
                  <a16:creationId xmlns="" xmlns:a16="http://schemas.microsoft.com/office/drawing/2014/main" id="{AA00F2DC-77EE-468F-ABA1-C83453EAFB83}"/>
                </a:ext>
              </a:extLst>
            </p:cNvPr>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71" name="Oval 70">
              <a:extLst>
                <a:ext uri="{FF2B5EF4-FFF2-40B4-BE49-F238E27FC236}">
                  <a16:creationId xmlns="" xmlns:a16="http://schemas.microsoft.com/office/drawing/2014/main" id="{1E47A8E8-7414-479A-82A6-1CB01BCA1FB9}"/>
                </a:ext>
              </a:extLst>
            </p:cNvPr>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sp>
          <p:nvSpPr>
            <p:cNvPr id="82" name="Oval 81">
              <a:extLst>
                <a:ext uri="{FF2B5EF4-FFF2-40B4-BE49-F238E27FC236}">
                  <a16:creationId xmlns="" xmlns:a16="http://schemas.microsoft.com/office/drawing/2014/main" id="{9D0271DA-BA35-42BA-BEAD-C2C9B93F5C01}"/>
                </a:ext>
              </a:extLst>
            </p:cNvPr>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sp>
        <p:nvSpPr>
          <p:cNvPr id="83" name="TextBox 72">
            <a:extLst>
              <a:ext uri="{FF2B5EF4-FFF2-40B4-BE49-F238E27FC236}">
                <a16:creationId xmlns="" xmlns:a16="http://schemas.microsoft.com/office/drawing/2014/main" id="{9E8DE3AE-3979-4D85-B1B6-1DA42168D24D}"/>
              </a:ext>
            </a:extLst>
          </p:cNvPr>
          <p:cNvSpPr txBox="1">
            <a:spLocks noChangeArrowheads="1"/>
          </p:cNvSpPr>
          <p:nvPr/>
        </p:nvSpPr>
        <p:spPr bwMode="auto">
          <a:xfrm>
            <a:off x="8761908" y="913302"/>
            <a:ext cx="6877140"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a:r>
              <a:rPr lang="es-GT" sz="6600" b="1" dirty="0">
                <a:latin typeface="Lato Regular" charset="0"/>
                <a:cs typeface="Lato Regular" charset="0"/>
              </a:rPr>
              <a:t>Pizza as a </a:t>
            </a:r>
            <a:r>
              <a:rPr lang="es-GT" sz="6600" b="1" dirty="0" err="1">
                <a:latin typeface="Lato Regular" charset="0"/>
                <a:cs typeface="Lato Regular" charset="0"/>
              </a:rPr>
              <a:t>Service</a:t>
            </a:r>
            <a:endParaRPr lang="en-US" sz="6600" b="1" dirty="0">
              <a:latin typeface="Lato Regular" charset="0"/>
              <a:cs typeface="Lato Regular" charset="0"/>
            </a:endParaRPr>
          </a:p>
        </p:txBody>
      </p:sp>
    </p:spTree>
    <p:extLst>
      <p:ext uri="{BB962C8B-B14F-4D97-AF65-F5344CB8AC3E}">
        <p14:creationId xmlns:p14="http://schemas.microsoft.com/office/powerpoint/2010/main" val="1386546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8"/>
                                        </p:tgtEl>
                                        <p:attrNameLst>
                                          <p:attrName>style.visibility</p:attrName>
                                        </p:attrNameLst>
                                      </p:cBhvr>
                                      <p:to>
                                        <p:strVal val="visible"/>
                                      </p:to>
                                    </p:set>
                                    <p:anim calcmode="lin" valueType="num">
                                      <p:cBhvr additive="base">
                                        <p:cTn id="7" dur="500" fill="hold"/>
                                        <p:tgtEl>
                                          <p:spTgt spid="58"/>
                                        </p:tgtEl>
                                        <p:attrNameLst>
                                          <p:attrName>ppt_x</p:attrName>
                                        </p:attrNameLst>
                                      </p:cBhvr>
                                      <p:tavLst>
                                        <p:tav tm="0">
                                          <p:val>
                                            <p:strVal val="0-#ppt_w/2"/>
                                          </p:val>
                                        </p:tav>
                                        <p:tav tm="100000">
                                          <p:val>
                                            <p:strVal val="#ppt_x"/>
                                          </p:val>
                                        </p:tav>
                                      </p:tavLst>
                                    </p:anim>
                                    <p:anim calcmode="lin" valueType="num">
                                      <p:cBhvr additive="base">
                                        <p:cTn id="8" dur="500" fill="hold"/>
                                        <p:tgtEl>
                                          <p:spTgt spid="58"/>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08"/>
                                        </p:tgtEl>
                                        <p:attrNameLst>
                                          <p:attrName>style.visibility</p:attrName>
                                        </p:attrNameLst>
                                      </p:cBhvr>
                                      <p:to>
                                        <p:strVal val="visible"/>
                                      </p:to>
                                    </p:set>
                                    <p:anim calcmode="lin" valueType="num">
                                      <p:cBhvr additive="base">
                                        <p:cTn id="11" dur="500" fill="hold"/>
                                        <p:tgtEl>
                                          <p:spTgt spid="108"/>
                                        </p:tgtEl>
                                        <p:attrNameLst>
                                          <p:attrName>ppt_x</p:attrName>
                                        </p:attrNameLst>
                                      </p:cBhvr>
                                      <p:tavLst>
                                        <p:tav tm="0">
                                          <p:val>
                                            <p:strVal val="1+#ppt_w/2"/>
                                          </p:val>
                                        </p:tav>
                                        <p:tav tm="100000">
                                          <p:val>
                                            <p:strVal val="#ppt_x"/>
                                          </p:val>
                                        </p:tav>
                                      </p:tavLst>
                                    </p:anim>
                                    <p:anim calcmode="lin" valueType="num">
                                      <p:cBhvr additive="base">
                                        <p:cTn id="12" dur="500" fill="hold"/>
                                        <p:tgtEl>
                                          <p:spTgt spid="108"/>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72"/>
                                        </p:tgtEl>
                                        <p:attrNameLst>
                                          <p:attrName>style.visibility</p:attrName>
                                        </p:attrNameLst>
                                      </p:cBhvr>
                                      <p:to>
                                        <p:strVal val="visible"/>
                                      </p:to>
                                    </p:set>
                                    <p:anim calcmode="lin" valueType="num">
                                      <p:cBhvr additive="base">
                                        <p:cTn id="17" dur="500" fill="hold"/>
                                        <p:tgtEl>
                                          <p:spTgt spid="72"/>
                                        </p:tgtEl>
                                        <p:attrNameLst>
                                          <p:attrName>ppt_x</p:attrName>
                                        </p:attrNameLst>
                                      </p:cBhvr>
                                      <p:tavLst>
                                        <p:tav tm="0">
                                          <p:val>
                                            <p:strVal val="#ppt_x"/>
                                          </p:val>
                                        </p:tav>
                                        <p:tav tm="100000">
                                          <p:val>
                                            <p:strVal val="#ppt_x"/>
                                          </p:val>
                                        </p:tav>
                                      </p:tavLst>
                                    </p:anim>
                                    <p:anim calcmode="lin" valueType="num">
                                      <p:cBhvr additive="base">
                                        <p:cTn id="18" dur="500" fill="hold"/>
                                        <p:tgtEl>
                                          <p:spTgt spid="72"/>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74"/>
                                        </p:tgtEl>
                                        <p:attrNameLst>
                                          <p:attrName>style.visibility</p:attrName>
                                        </p:attrNameLst>
                                      </p:cBhvr>
                                      <p:to>
                                        <p:strVal val="visible"/>
                                      </p:to>
                                    </p:set>
                                    <p:anim calcmode="lin" valueType="num">
                                      <p:cBhvr additive="base">
                                        <p:cTn id="21" dur="500" fill="hold"/>
                                        <p:tgtEl>
                                          <p:spTgt spid="74"/>
                                        </p:tgtEl>
                                        <p:attrNameLst>
                                          <p:attrName>ppt_x</p:attrName>
                                        </p:attrNameLst>
                                      </p:cBhvr>
                                      <p:tavLst>
                                        <p:tav tm="0">
                                          <p:val>
                                            <p:strVal val="#ppt_x"/>
                                          </p:val>
                                        </p:tav>
                                        <p:tav tm="100000">
                                          <p:val>
                                            <p:strVal val="#ppt_x"/>
                                          </p:val>
                                        </p:tav>
                                      </p:tavLst>
                                    </p:anim>
                                    <p:anim calcmode="lin" valueType="num">
                                      <p:cBhvr additive="base">
                                        <p:cTn id="22" dur="500" fill="hold"/>
                                        <p:tgtEl>
                                          <p:spTgt spid="74"/>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73"/>
                                        </p:tgtEl>
                                        <p:attrNameLst>
                                          <p:attrName>style.visibility</p:attrName>
                                        </p:attrNameLst>
                                      </p:cBhvr>
                                      <p:to>
                                        <p:strVal val="visible"/>
                                      </p:to>
                                    </p:set>
                                    <p:anim calcmode="lin" valueType="num">
                                      <p:cBhvr additive="base">
                                        <p:cTn id="25" dur="500" fill="hold"/>
                                        <p:tgtEl>
                                          <p:spTgt spid="73"/>
                                        </p:tgtEl>
                                        <p:attrNameLst>
                                          <p:attrName>ppt_x</p:attrName>
                                        </p:attrNameLst>
                                      </p:cBhvr>
                                      <p:tavLst>
                                        <p:tav tm="0">
                                          <p:val>
                                            <p:strVal val="#ppt_x"/>
                                          </p:val>
                                        </p:tav>
                                        <p:tav tm="100000">
                                          <p:val>
                                            <p:strVal val="#ppt_x"/>
                                          </p:val>
                                        </p:tav>
                                      </p:tavLst>
                                    </p:anim>
                                    <p:anim calcmode="lin" valueType="num">
                                      <p:cBhvr additive="base">
                                        <p:cTn id="26" dur="500" fill="hold"/>
                                        <p:tgtEl>
                                          <p:spTgt spid="73"/>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77"/>
                                        </p:tgtEl>
                                        <p:attrNameLst>
                                          <p:attrName>style.visibility</p:attrName>
                                        </p:attrNameLst>
                                      </p:cBhvr>
                                      <p:to>
                                        <p:strVal val="visible"/>
                                      </p:to>
                                    </p:set>
                                    <p:anim calcmode="lin" valueType="num">
                                      <p:cBhvr additive="base">
                                        <p:cTn id="29" dur="500" fill="hold"/>
                                        <p:tgtEl>
                                          <p:spTgt spid="77"/>
                                        </p:tgtEl>
                                        <p:attrNameLst>
                                          <p:attrName>ppt_x</p:attrName>
                                        </p:attrNameLst>
                                      </p:cBhvr>
                                      <p:tavLst>
                                        <p:tav tm="0">
                                          <p:val>
                                            <p:strVal val="#ppt_x"/>
                                          </p:val>
                                        </p:tav>
                                        <p:tav tm="100000">
                                          <p:val>
                                            <p:strVal val="#ppt_x"/>
                                          </p:val>
                                        </p:tav>
                                      </p:tavLst>
                                    </p:anim>
                                    <p:anim calcmode="lin" valueType="num">
                                      <p:cBhvr additive="base">
                                        <p:cTn id="30" dur="500" fill="hold"/>
                                        <p:tgtEl>
                                          <p:spTgt spid="77"/>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78"/>
                                        </p:tgtEl>
                                        <p:attrNameLst>
                                          <p:attrName>style.visibility</p:attrName>
                                        </p:attrNameLst>
                                      </p:cBhvr>
                                      <p:to>
                                        <p:strVal val="visible"/>
                                      </p:to>
                                    </p:set>
                                    <p:anim calcmode="lin" valueType="num">
                                      <p:cBhvr additive="base">
                                        <p:cTn id="33" dur="500" fill="hold"/>
                                        <p:tgtEl>
                                          <p:spTgt spid="78"/>
                                        </p:tgtEl>
                                        <p:attrNameLst>
                                          <p:attrName>ppt_x</p:attrName>
                                        </p:attrNameLst>
                                      </p:cBhvr>
                                      <p:tavLst>
                                        <p:tav tm="0">
                                          <p:val>
                                            <p:strVal val="#ppt_x"/>
                                          </p:val>
                                        </p:tav>
                                        <p:tav tm="100000">
                                          <p:val>
                                            <p:strVal val="#ppt_x"/>
                                          </p:val>
                                        </p:tav>
                                      </p:tavLst>
                                    </p:anim>
                                    <p:anim calcmode="lin" valueType="num">
                                      <p:cBhvr additive="base">
                                        <p:cTn id="34" dur="500" fill="hold"/>
                                        <p:tgtEl>
                                          <p:spTgt spid="78"/>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79"/>
                                        </p:tgtEl>
                                        <p:attrNameLst>
                                          <p:attrName>style.visibility</p:attrName>
                                        </p:attrNameLst>
                                      </p:cBhvr>
                                      <p:to>
                                        <p:strVal val="visible"/>
                                      </p:to>
                                    </p:set>
                                    <p:anim calcmode="lin" valueType="num">
                                      <p:cBhvr additive="base">
                                        <p:cTn id="37" dur="500" fill="hold"/>
                                        <p:tgtEl>
                                          <p:spTgt spid="79"/>
                                        </p:tgtEl>
                                        <p:attrNameLst>
                                          <p:attrName>ppt_x</p:attrName>
                                        </p:attrNameLst>
                                      </p:cBhvr>
                                      <p:tavLst>
                                        <p:tav tm="0">
                                          <p:val>
                                            <p:strVal val="#ppt_x"/>
                                          </p:val>
                                        </p:tav>
                                        <p:tav tm="100000">
                                          <p:val>
                                            <p:strVal val="#ppt_x"/>
                                          </p:val>
                                        </p:tav>
                                      </p:tavLst>
                                    </p:anim>
                                    <p:anim calcmode="lin" valueType="num">
                                      <p:cBhvr additive="base">
                                        <p:cTn id="38" dur="500" fill="hold"/>
                                        <p:tgtEl>
                                          <p:spTgt spid="79"/>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80"/>
                                        </p:tgtEl>
                                        <p:attrNameLst>
                                          <p:attrName>style.visibility</p:attrName>
                                        </p:attrNameLst>
                                      </p:cBhvr>
                                      <p:to>
                                        <p:strVal val="visible"/>
                                      </p:to>
                                    </p:set>
                                    <p:anim calcmode="lin" valueType="num">
                                      <p:cBhvr additive="base">
                                        <p:cTn id="43" dur="500" fill="hold"/>
                                        <p:tgtEl>
                                          <p:spTgt spid="80"/>
                                        </p:tgtEl>
                                        <p:attrNameLst>
                                          <p:attrName>ppt_x</p:attrName>
                                        </p:attrNameLst>
                                      </p:cBhvr>
                                      <p:tavLst>
                                        <p:tav tm="0">
                                          <p:val>
                                            <p:strVal val="#ppt_x"/>
                                          </p:val>
                                        </p:tav>
                                        <p:tav tm="100000">
                                          <p:val>
                                            <p:strVal val="#ppt_x"/>
                                          </p:val>
                                        </p:tav>
                                      </p:tavLst>
                                    </p:anim>
                                    <p:anim calcmode="lin" valueType="num">
                                      <p:cBhvr additive="base">
                                        <p:cTn id="44" dur="500" fill="hold"/>
                                        <p:tgtEl>
                                          <p:spTgt spid="80"/>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81"/>
                                        </p:tgtEl>
                                        <p:attrNameLst>
                                          <p:attrName>style.visibility</p:attrName>
                                        </p:attrNameLst>
                                      </p:cBhvr>
                                      <p:to>
                                        <p:strVal val="visible"/>
                                      </p:to>
                                    </p:set>
                                    <p:anim calcmode="lin" valueType="num">
                                      <p:cBhvr additive="base">
                                        <p:cTn id="47" dur="500" fill="hold"/>
                                        <p:tgtEl>
                                          <p:spTgt spid="81"/>
                                        </p:tgtEl>
                                        <p:attrNameLst>
                                          <p:attrName>ppt_x</p:attrName>
                                        </p:attrNameLst>
                                      </p:cBhvr>
                                      <p:tavLst>
                                        <p:tav tm="0">
                                          <p:val>
                                            <p:strVal val="#ppt_x"/>
                                          </p:val>
                                        </p:tav>
                                        <p:tav tm="100000">
                                          <p:val>
                                            <p:strVal val="#ppt_x"/>
                                          </p:val>
                                        </p:tav>
                                      </p:tavLst>
                                    </p:anim>
                                    <p:anim calcmode="lin" valueType="num">
                                      <p:cBhvr additive="base">
                                        <p:cTn id="48" dur="500" fill="hold"/>
                                        <p:tgtEl>
                                          <p:spTgt spid="81"/>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76"/>
                                        </p:tgtEl>
                                        <p:attrNameLst>
                                          <p:attrName>style.visibility</p:attrName>
                                        </p:attrNameLst>
                                      </p:cBhvr>
                                      <p:to>
                                        <p:strVal val="visible"/>
                                      </p:to>
                                    </p:set>
                                    <p:anim calcmode="lin" valueType="num">
                                      <p:cBhvr additive="base">
                                        <p:cTn id="51" dur="500" fill="hold"/>
                                        <p:tgtEl>
                                          <p:spTgt spid="76"/>
                                        </p:tgtEl>
                                        <p:attrNameLst>
                                          <p:attrName>ppt_x</p:attrName>
                                        </p:attrNameLst>
                                      </p:cBhvr>
                                      <p:tavLst>
                                        <p:tav tm="0">
                                          <p:val>
                                            <p:strVal val="#ppt_x"/>
                                          </p:val>
                                        </p:tav>
                                        <p:tav tm="100000">
                                          <p:val>
                                            <p:strVal val="#ppt_x"/>
                                          </p:val>
                                        </p:tav>
                                      </p:tavLst>
                                    </p:anim>
                                    <p:anim calcmode="lin" valueType="num">
                                      <p:cBhvr additive="base">
                                        <p:cTn id="52" dur="500" fill="hold"/>
                                        <p:tgtEl>
                                          <p:spTgt spid="76"/>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75"/>
                                        </p:tgtEl>
                                        <p:attrNameLst>
                                          <p:attrName>style.visibility</p:attrName>
                                        </p:attrNameLst>
                                      </p:cBhvr>
                                      <p:to>
                                        <p:strVal val="visible"/>
                                      </p:to>
                                    </p:set>
                                    <p:anim calcmode="lin" valueType="num">
                                      <p:cBhvr additive="base">
                                        <p:cTn id="55" dur="500" fill="hold"/>
                                        <p:tgtEl>
                                          <p:spTgt spid="75"/>
                                        </p:tgtEl>
                                        <p:attrNameLst>
                                          <p:attrName>ppt_x</p:attrName>
                                        </p:attrNameLst>
                                      </p:cBhvr>
                                      <p:tavLst>
                                        <p:tav tm="0">
                                          <p:val>
                                            <p:strVal val="#ppt_x"/>
                                          </p:val>
                                        </p:tav>
                                        <p:tav tm="100000">
                                          <p:val>
                                            <p:strVal val="#ppt_x"/>
                                          </p:val>
                                        </p:tav>
                                      </p:tavLst>
                                    </p:anim>
                                    <p:anim calcmode="lin" valueType="num">
                                      <p:cBhvr additive="base">
                                        <p:cTn id="56" dur="500" fill="hold"/>
                                        <p:tgtEl>
                                          <p:spTgt spid="75"/>
                                        </p:tgtEl>
                                        <p:attrNameLst>
                                          <p:attrName>ppt_y</p:attrName>
                                        </p:attrNameLst>
                                      </p:cBhvr>
                                      <p:tavLst>
                                        <p:tav tm="0">
                                          <p:val>
                                            <p:strVal val="1+#ppt_h/2"/>
                                          </p:val>
                                        </p:tav>
                                        <p:tav tm="100000">
                                          <p:val>
                                            <p:strVal val="#ppt_y"/>
                                          </p:val>
                                        </p:tav>
                                      </p:tavLst>
                                    </p:anim>
                                  </p:childTnLst>
                                </p:cTn>
                              </p:par>
                              <p:par>
                                <p:cTn id="57" presetID="2" presetClass="entr" presetSubtype="2" fill="hold" grpId="0" nodeType="withEffect">
                                  <p:stCondLst>
                                    <p:cond delay="0"/>
                                  </p:stCondLst>
                                  <p:childTnLst>
                                    <p:set>
                                      <p:cBhvr>
                                        <p:cTn id="58" dur="1" fill="hold">
                                          <p:stCondLst>
                                            <p:cond delay="0"/>
                                          </p:stCondLst>
                                        </p:cTn>
                                        <p:tgtEl>
                                          <p:spTgt spid="107"/>
                                        </p:tgtEl>
                                        <p:attrNameLst>
                                          <p:attrName>style.visibility</p:attrName>
                                        </p:attrNameLst>
                                      </p:cBhvr>
                                      <p:to>
                                        <p:strVal val="visible"/>
                                      </p:to>
                                    </p:set>
                                    <p:anim calcmode="lin" valueType="num">
                                      <p:cBhvr additive="base">
                                        <p:cTn id="59" dur="500" fill="hold"/>
                                        <p:tgtEl>
                                          <p:spTgt spid="107"/>
                                        </p:tgtEl>
                                        <p:attrNameLst>
                                          <p:attrName>ppt_x</p:attrName>
                                        </p:attrNameLst>
                                      </p:cBhvr>
                                      <p:tavLst>
                                        <p:tav tm="0">
                                          <p:val>
                                            <p:strVal val="1+#ppt_w/2"/>
                                          </p:val>
                                        </p:tav>
                                        <p:tav tm="100000">
                                          <p:val>
                                            <p:strVal val="#ppt_x"/>
                                          </p:val>
                                        </p:tav>
                                      </p:tavLst>
                                    </p:anim>
                                    <p:anim calcmode="lin" valueType="num">
                                      <p:cBhvr additive="base">
                                        <p:cTn id="60" dur="500" fill="hold"/>
                                        <p:tgtEl>
                                          <p:spTgt spid="107"/>
                                        </p:tgtEl>
                                        <p:attrNameLst>
                                          <p:attrName>ppt_y</p:attrName>
                                        </p:attrNameLst>
                                      </p:cBhvr>
                                      <p:tavLst>
                                        <p:tav tm="0">
                                          <p:val>
                                            <p:strVal val="#ppt_y"/>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 presetClass="entr" presetSubtype="4" fill="hold" grpId="0" nodeType="clickEffect">
                                  <p:stCondLst>
                                    <p:cond delay="0"/>
                                  </p:stCondLst>
                                  <p:childTnLst>
                                    <p:set>
                                      <p:cBhvr>
                                        <p:cTn id="64" dur="1" fill="hold">
                                          <p:stCondLst>
                                            <p:cond delay="0"/>
                                          </p:stCondLst>
                                        </p:cTn>
                                        <p:tgtEl>
                                          <p:spTgt spid="84"/>
                                        </p:tgtEl>
                                        <p:attrNameLst>
                                          <p:attrName>style.visibility</p:attrName>
                                        </p:attrNameLst>
                                      </p:cBhvr>
                                      <p:to>
                                        <p:strVal val="visible"/>
                                      </p:to>
                                    </p:set>
                                    <p:anim calcmode="lin" valueType="num">
                                      <p:cBhvr additive="base">
                                        <p:cTn id="65" dur="500" fill="hold"/>
                                        <p:tgtEl>
                                          <p:spTgt spid="84"/>
                                        </p:tgtEl>
                                        <p:attrNameLst>
                                          <p:attrName>ppt_x</p:attrName>
                                        </p:attrNameLst>
                                      </p:cBhvr>
                                      <p:tavLst>
                                        <p:tav tm="0">
                                          <p:val>
                                            <p:strVal val="#ppt_x"/>
                                          </p:val>
                                        </p:tav>
                                        <p:tav tm="100000">
                                          <p:val>
                                            <p:strVal val="#ppt_x"/>
                                          </p:val>
                                        </p:tav>
                                      </p:tavLst>
                                    </p:anim>
                                    <p:anim calcmode="lin" valueType="num">
                                      <p:cBhvr additive="base">
                                        <p:cTn id="66" dur="500" fill="hold"/>
                                        <p:tgtEl>
                                          <p:spTgt spid="84"/>
                                        </p:tgtEl>
                                        <p:attrNameLst>
                                          <p:attrName>ppt_y</p:attrName>
                                        </p:attrNameLst>
                                      </p:cBhvr>
                                      <p:tavLst>
                                        <p:tav tm="0">
                                          <p:val>
                                            <p:strVal val="1+#ppt_h/2"/>
                                          </p:val>
                                        </p:tav>
                                        <p:tav tm="100000">
                                          <p:val>
                                            <p:strVal val="#ppt_y"/>
                                          </p:val>
                                        </p:tav>
                                      </p:tavLst>
                                    </p:anim>
                                  </p:childTnLst>
                                </p:cTn>
                              </p:par>
                              <p:par>
                                <p:cTn id="67" presetID="2" presetClass="entr" presetSubtype="4" fill="hold" grpId="0" nodeType="withEffect">
                                  <p:stCondLst>
                                    <p:cond delay="0"/>
                                  </p:stCondLst>
                                  <p:childTnLst>
                                    <p:set>
                                      <p:cBhvr>
                                        <p:cTn id="68" dur="1" fill="hold">
                                          <p:stCondLst>
                                            <p:cond delay="0"/>
                                          </p:stCondLst>
                                        </p:cTn>
                                        <p:tgtEl>
                                          <p:spTgt spid="86"/>
                                        </p:tgtEl>
                                        <p:attrNameLst>
                                          <p:attrName>style.visibility</p:attrName>
                                        </p:attrNameLst>
                                      </p:cBhvr>
                                      <p:to>
                                        <p:strVal val="visible"/>
                                      </p:to>
                                    </p:set>
                                    <p:anim calcmode="lin" valueType="num">
                                      <p:cBhvr additive="base">
                                        <p:cTn id="69" dur="500" fill="hold"/>
                                        <p:tgtEl>
                                          <p:spTgt spid="86"/>
                                        </p:tgtEl>
                                        <p:attrNameLst>
                                          <p:attrName>ppt_x</p:attrName>
                                        </p:attrNameLst>
                                      </p:cBhvr>
                                      <p:tavLst>
                                        <p:tav tm="0">
                                          <p:val>
                                            <p:strVal val="#ppt_x"/>
                                          </p:val>
                                        </p:tav>
                                        <p:tav tm="100000">
                                          <p:val>
                                            <p:strVal val="#ppt_x"/>
                                          </p:val>
                                        </p:tav>
                                      </p:tavLst>
                                    </p:anim>
                                    <p:anim calcmode="lin" valueType="num">
                                      <p:cBhvr additive="base">
                                        <p:cTn id="70" dur="500" fill="hold"/>
                                        <p:tgtEl>
                                          <p:spTgt spid="86"/>
                                        </p:tgtEl>
                                        <p:attrNameLst>
                                          <p:attrName>ppt_y</p:attrName>
                                        </p:attrNameLst>
                                      </p:cBhvr>
                                      <p:tavLst>
                                        <p:tav tm="0">
                                          <p:val>
                                            <p:strVal val="1+#ppt_h/2"/>
                                          </p:val>
                                        </p:tav>
                                        <p:tav tm="100000">
                                          <p:val>
                                            <p:strVal val="#ppt_y"/>
                                          </p:val>
                                        </p:tav>
                                      </p:tavLst>
                                    </p:anim>
                                  </p:childTnLst>
                                </p:cTn>
                              </p:par>
                              <p:par>
                                <p:cTn id="71" presetID="2" presetClass="entr" presetSubtype="4" fill="hold" grpId="0" nodeType="withEffect">
                                  <p:stCondLst>
                                    <p:cond delay="0"/>
                                  </p:stCondLst>
                                  <p:childTnLst>
                                    <p:set>
                                      <p:cBhvr>
                                        <p:cTn id="72" dur="1" fill="hold">
                                          <p:stCondLst>
                                            <p:cond delay="0"/>
                                          </p:stCondLst>
                                        </p:cTn>
                                        <p:tgtEl>
                                          <p:spTgt spid="85"/>
                                        </p:tgtEl>
                                        <p:attrNameLst>
                                          <p:attrName>style.visibility</p:attrName>
                                        </p:attrNameLst>
                                      </p:cBhvr>
                                      <p:to>
                                        <p:strVal val="visible"/>
                                      </p:to>
                                    </p:set>
                                    <p:anim calcmode="lin" valueType="num">
                                      <p:cBhvr additive="base">
                                        <p:cTn id="73" dur="500" fill="hold"/>
                                        <p:tgtEl>
                                          <p:spTgt spid="85"/>
                                        </p:tgtEl>
                                        <p:attrNameLst>
                                          <p:attrName>ppt_x</p:attrName>
                                        </p:attrNameLst>
                                      </p:cBhvr>
                                      <p:tavLst>
                                        <p:tav tm="0">
                                          <p:val>
                                            <p:strVal val="#ppt_x"/>
                                          </p:val>
                                        </p:tav>
                                        <p:tav tm="100000">
                                          <p:val>
                                            <p:strVal val="#ppt_x"/>
                                          </p:val>
                                        </p:tav>
                                      </p:tavLst>
                                    </p:anim>
                                    <p:anim calcmode="lin" valueType="num">
                                      <p:cBhvr additive="base">
                                        <p:cTn id="74" dur="500" fill="hold"/>
                                        <p:tgtEl>
                                          <p:spTgt spid="85"/>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grpId="0" nodeType="clickEffect">
                                  <p:stCondLst>
                                    <p:cond delay="0"/>
                                  </p:stCondLst>
                                  <p:childTnLst>
                                    <p:set>
                                      <p:cBhvr>
                                        <p:cTn id="78" dur="1" fill="hold">
                                          <p:stCondLst>
                                            <p:cond delay="0"/>
                                          </p:stCondLst>
                                        </p:cTn>
                                        <p:tgtEl>
                                          <p:spTgt spid="89"/>
                                        </p:tgtEl>
                                        <p:attrNameLst>
                                          <p:attrName>style.visibility</p:attrName>
                                        </p:attrNameLst>
                                      </p:cBhvr>
                                      <p:to>
                                        <p:strVal val="visible"/>
                                      </p:to>
                                    </p:set>
                                    <p:anim calcmode="lin" valueType="num">
                                      <p:cBhvr additive="base">
                                        <p:cTn id="79" dur="500" fill="hold"/>
                                        <p:tgtEl>
                                          <p:spTgt spid="89"/>
                                        </p:tgtEl>
                                        <p:attrNameLst>
                                          <p:attrName>ppt_x</p:attrName>
                                        </p:attrNameLst>
                                      </p:cBhvr>
                                      <p:tavLst>
                                        <p:tav tm="0">
                                          <p:val>
                                            <p:strVal val="#ppt_x"/>
                                          </p:val>
                                        </p:tav>
                                        <p:tav tm="100000">
                                          <p:val>
                                            <p:strVal val="#ppt_x"/>
                                          </p:val>
                                        </p:tav>
                                      </p:tavLst>
                                    </p:anim>
                                    <p:anim calcmode="lin" valueType="num">
                                      <p:cBhvr additive="base">
                                        <p:cTn id="80" dur="500" fill="hold"/>
                                        <p:tgtEl>
                                          <p:spTgt spid="89"/>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90"/>
                                        </p:tgtEl>
                                        <p:attrNameLst>
                                          <p:attrName>style.visibility</p:attrName>
                                        </p:attrNameLst>
                                      </p:cBhvr>
                                      <p:to>
                                        <p:strVal val="visible"/>
                                      </p:to>
                                    </p:set>
                                    <p:anim calcmode="lin" valueType="num">
                                      <p:cBhvr additive="base">
                                        <p:cTn id="83" dur="500" fill="hold"/>
                                        <p:tgtEl>
                                          <p:spTgt spid="90"/>
                                        </p:tgtEl>
                                        <p:attrNameLst>
                                          <p:attrName>ppt_x</p:attrName>
                                        </p:attrNameLst>
                                      </p:cBhvr>
                                      <p:tavLst>
                                        <p:tav tm="0">
                                          <p:val>
                                            <p:strVal val="#ppt_x"/>
                                          </p:val>
                                        </p:tav>
                                        <p:tav tm="100000">
                                          <p:val>
                                            <p:strVal val="#ppt_x"/>
                                          </p:val>
                                        </p:tav>
                                      </p:tavLst>
                                    </p:anim>
                                    <p:anim calcmode="lin" valueType="num">
                                      <p:cBhvr additive="base">
                                        <p:cTn id="84" dur="500" fill="hold"/>
                                        <p:tgtEl>
                                          <p:spTgt spid="90"/>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91"/>
                                        </p:tgtEl>
                                        <p:attrNameLst>
                                          <p:attrName>style.visibility</p:attrName>
                                        </p:attrNameLst>
                                      </p:cBhvr>
                                      <p:to>
                                        <p:strVal val="visible"/>
                                      </p:to>
                                    </p:set>
                                    <p:anim calcmode="lin" valueType="num">
                                      <p:cBhvr additive="base">
                                        <p:cTn id="87" dur="500" fill="hold"/>
                                        <p:tgtEl>
                                          <p:spTgt spid="91"/>
                                        </p:tgtEl>
                                        <p:attrNameLst>
                                          <p:attrName>ppt_x</p:attrName>
                                        </p:attrNameLst>
                                      </p:cBhvr>
                                      <p:tavLst>
                                        <p:tav tm="0">
                                          <p:val>
                                            <p:strVal val="#ppt_x"/>
                                          </p:val>
                                        </p:tav>
                                        <p:tav tm="100000">
                                          <p:val>
                                            <p:strVal val="#ppt_x"/>
                                          </p:val>
                                        </p:tav>
                                      </p:tavLst>
                                    </p:anim>
                                    <p:anim calcmode="lin" valueType="num">
                                      <p:cBhvr additive="base">
                                        <p:cTn id="88" dur="500" fill="hold"/>
                                        <p:tgtEl>
                                          <p:spTgt spid="91"/>
                                        </p:tgtEl>
                                        <p:attrNameLst>
                                          <p:attrName>ppt_y</p:attrName>
                                        </p:attrNameLst>
                                      </p:cBhvr>
                                      <p:tavLst>
                                        <p:tav tm="0">
                                          <p:val>
                                            <p:strVal val="1+#ppt_h/2"/>
                                          </p:val>
                                        </p:tav>
                                        <p:tav tm="100000">
                                          <p:val>
                                            <p:strVal val="#ppt_y"/>
                                          </p:val>
                                        </p:tav>
                                      </p:tavLst>
                                    </p:anim>
                                  </p:childTnLst>
                                </p:cTn>
                              </p:par>
                              <p:par>
                                <p:cTn id="89" presetID="2" presetClass="entr" presetSubtype="4" fill="hold" grpId="0" nodeType="withEffect">
                                  <p:stCondLst>
                                    <p:cond delay="0"/>
                                  </p:stCondLst>
                                  <p:childTnLst>
                                    <p:set>
                                      <p:cBhvr>
                                        <p:cTn id="90" dur="1" fill="hold">
                                          <p:stCondLst>
                                            <p:cond delay="0"/>
                                          </p:stCondLst>
                                        </p:cTn>
                                        <p:tgtEl>
                                          <p:spTgt spid="92"/>
                                        </p:tgtEl>
                                        <p:attrNameLst>
                                          <p:attrName>style.visibility</p:attrName>
                                        </p:attrNameLst>
                                      </p:cBhvr>
                                      <p:to>
                                        <p:strVal val="visible"/>
                                      </p:to>
                                    </p:set>
                                    <p:anim calcmode="lin" valueType="num">
                                      <p:cBhvr additive="base">
                                        <p:cTn id="91" dur="500" fill="hold"/>
                                        <p:tgtEl>
                                          <p:spTgt spid="92"/>
                                        </p:tgtEl>
                                        <p:attrNameLst>
                                          <p:attrName>ppt_x</p:attrName>
                                        </p:attrNameLst>
                                      </p:cBhvr>
                                      <p:tavLst>
                                        <p:tav tm="0">
                                          <p:val>
                                            <p:strVal val="#ppt_x"/>
                                          </p:val>
                                        </p:tav>
                                        <p:tav tm="100000">
                                          <p:val>
                                            <p:strVal val="#ppt_x"/>
                                          </p:val>
                                        </p:tav>
                                      </p:tavLst>
                                    </p:anim>
                                    <p:anim calcmode="lin" valueType="num">
                                      <p:cBhvr additive="base">
                                        <p:cTn id="92" dur="500" fill="hold"/>
                                        <p:tgtEl>
                                          <p:spTgt spid="92"/>
                                        </p:tgtEl>
                                        <p:attrNameLst>
                                          <p:attrName>ppt_y</p:attrName>
                                        </p:attrNameLst>
                                      </p:cBhvr>
                                      <p:tavLst>
                                        <p:tav tm="0">
                                          <p:val>
                                            <p:strVal val="1+#ppt_h/2"/>
                                          </p:val>
                                        </p:tav>
                                        <p:tav tm="100000">
                                          <p:val>
                                            <p:strVal val="#ppt_y"/>
                                          </p:val>
                                        </p:tav>
                                      </p:tavLst>
                                    </p:anim>
                                  </p:childTnLst>
                                </p:cTn>
                              </p:par>
                              <p:par>
                                <p:cTn id="93" presetID="2" presetClass="entr" presetSubtype="4" fill="hold" grpId="0" nodeType="withEffect">
                                  <p:stCondLst>
                                    <p:cond delay="0"/>
                                  </p:stCondLst>
                                  <p:childTnLst>
                                    <p:set>
                                      <p:cBhvr>
                                        <p:cTn id="94" dur="1" fill="hold">
                                          <p:stCondLst>
                                            <p:cond delay="0"/>
                                          </p:stCondLst>
                                        </p:cTn>
                                        <p:tgtEl>
                                          <p:spTgt spid="93"/>
                                        </p:tgtEl>
                                        <p:attrNameLst>
                                          <p:attrName>style.visibility</p:attrName>
                                        </p:attrNameLst>
                                      </p:cBhvr>
                                      <p:to>
                                        <p:strVal val="visible"/>
                                      </p:to>
                                    </p:set>
                                    <p:anim calcmode="lin" valueType="num">
                                      <p:cBhvr additive="base">
                                        <p:cTn id="95" dur="500" fill="hold"/>
                                        <p:tgtEl>
                                          <p:spTgt spid="93"/>
                                        </p:tgtEl>
                                        <p:attrNameLst>
                                          <p:attrName>ppt_x</p:attrName>
                                        </p:attrNameLst>
                                      </p:cBhvr>
                                      <p:tavLst>
                                        <p:tav tm="0">
                                          <p:val>
                                            <p:strVal val="#ppt_x"/>
                                          </p:val>
                                        </p:tav>
                                        <p:tav tm="100000">
                                          <p:val>
                                            <p:strVal val="#ppt_x"/>
                                          </p:val>
                                        </p:tav>
                                      </p:tavLst>
                                    </p:anim>
                                    <p:anim calcmode="lin" valueType="num">
                                      <p:cBhvr additive="base">
                                        <p:cTn id="96" dur="500" fill="hold"/>
                                        <p:tgtEl>
                                          <p:spTgt spid="93"/>
                                        </p:tgtEl>
                                        <p:attrNameLst>
                                          <p:attrName>ppt_y</p:attrName>
                                        </p:attrNameLst>
                                      </p:cBhvr>
                                      <p:tavLst>
                                        <p:tav tm="0">
                                          <p:val>
                                            <p:strVal val="1+#ppt_h/2"/>
                                          </p:val>
                                        </p:tav>
                                        <p:tav tm="100000">
                                          <p:val>
                                            <p:strVal val="#ppt_y"/>
                                          </p:val>
                                        </p:tav>
                                      </p:tavLst>
                                    </p:anim>
                                  </p:childTnLst>
                                </p:cTn>
                              </p:par>
                              <p:par>
                                <p:cTn id="97" presetID="2" presetClass="entr" presetSubtype="4" fill="hold" grpId="0" nodeType="withEffect">
                                  <p:stCondLst>
                                    <p:cond delay="0"/>
                                  </p:stCondLst>
                                  <p:childTnLst>
                                    <p:set>
                                      <p:cBhvr>
                                        <p:cTn id="98" dur="1" fill="hold">
                                          <p:stCondLst>
                                            <p:cond delay="0"/>
                                          </p:stCondLst>
                                        </p:cTn>
                                        <p:tgtEl>
                                          <p:spTgt spid="88"/>
                                        </p:tgtEl>
                                        <p:attrNameLst>
                                          <p:attrName>style.visibility</p:attrName>
                                        </p:attrNameLst>
                                      </p:cBhvr>
                                      <p:to>
                                        <p:strVal val="visible"/>
                                      </p:to>
                                    </p:set>
                                    <p:anim calcmode="lin" valueType="num">
                                      <p:cBhvr additive="base">
                                        <p:cTn id="99" dur="500" fill="hold"/>
                                        <p:tgtEl>
                                          <p:spTgt spid="88"/>
                                        </p:tgtEl>
                                        <p:attrNameLst>
                                          <p:attrName>ppt_x</p:attrName>
                                        </p:attrNameLst>
                                      </p:cBhvr>
                                      <p:tavLst>
                                        <p:tav tm="0">
                                          <p:val>
                                            <p:strVal val="#ppt_x"/>
                                          </p:val>
                                        </p:tav>
                                        <p:tav tm="100000">
                                          <p:val>
                                            <p:strVal val="#ppt_x"/>
                                          </p:val>
                                        </p:tav>
                                      </p:tavLst>
                                    </p:anim>
                                    <p:anim calcmode="lin" valueType="num">
                                      <p:cBhvr additive="base">
                                        <p:cTn id="100" dur="500" fill="hold"/>
                                        <p:tgtEl>
                                          <p:spTgt spid="88"/>
                                        </p:tgtEl>
                                        <p:attrNameLst>
                                          <p:attrName>ppt_y</p:attrName>
                                        </p:attrNameLst>
                                      </p:cBhvr>
                                      <p:tavLst>
                                        <p:tav tm="0">
                                          <p:val>
                                            <p:strVal val="1+#ppt_h/2"/>
                                          </p:val>
                                        </p:tav>
                                        <p:tav tm="100000">
                                          <p:val>
                                            <p:strVal val="#ppt_y"/>
                                          </p:val>
                                        </p:tav>
                                      </p:tavLst>
                                    </p:anim>
                                  </p:childTnLst>
                                </p:cTn>
                              </p:par>
                              <p:par>
                                <p:cTn id="101" presetID="2" presetClass="entr" presetSubtype="4" fill="hold" grpId="0" nodeType="withEffect">
                                  <p:stCondLst>
                                    <p:cond delay="0"/>
                                  </p:stCondLst>
                                  <p:childTnLst>
                                    <p:set>
                                      <p:cBhvr>
                                        <p:cTn id="102" dur="1" fill="hold">
                                          <p:stCondLst>
                                            <p:cond delay="0"/>
                                          </p:stCondLst>
                                        </p:cTn>
                                        <p:tgtEl>
                                          <p:spTgt spid="87"/>
                                        </p:tgtEl>
                                        <p:attrNameLst>
                                          <p:attrName>style.visibility</p:attrName>
                                        </p:attrNameLst>
                                      </p:cBhvr>
                                      <p:to>
                                        <p:strVal val="visible"/>
                                      </p:to>
                                    </p:set>
                                    <p:anim calcmode="lin" valueType="num">
                                      <p:cBhvr additive="base">
                                        <p:cTn id="103" dur="500" fill="hold"/>
                                        <p:tgtEl>
                                          <p:spTgt spid="87"/>
                                        </p:tgtEl>
                                        <p:attrNameLst>
                                          <p:attrName>ppt_x</p:attrName>
                                        </p:attrNameLst>
                                      </p:cBhvr>
                                      <p:tavLst>
                                        <p:tav tm="0">
                                          <p:val>
                                            <p:strVal val="#ppt_x"/>
                                          </p:val>
                                        </p:tav>
                                        <p:tav tm="100000">
                                          <p:val>
                                            <p:strVal val="#ppt_x"/>
                                          </p:val>
                                        </p:tav>
                                      </p:tavLst>
                                    </p:anim>
                                    <p:anim calcmode="lin" valueType="num">
                                      <p:cBhvr additive="base">
                                        <p:cTn id="104" dur="500" fill="hold"/>
                                        <p:tgtEl>
                                          <p:spTgt spid="87"/>
                                        </p:tgtEl>
                                        <p:attrNameLst>
                                          <p:attrName>ppt_y</p:attrName>
                                        </p:attrNameLst>
                                      </p:cBhvr>
                                      <p:tavLst>
                                        <p:tav tm="0">
                                          <p:val>
                                            <p:strVal val="1+#ppt_h/2"/>
                                          </p:val>
                                        </p:tav>
                                        <p:tav tm="100000">
                                          <p:val>
                                            <p:strVal val="#ppt_y"/>
                                          </p:val>
                                        </p:tav>
                                      </p:tavLst>
                                    </p:anim>
                                  </p:childTnLst>
                                </p:cTn>
                              </p:par>
                            </p:childTnLst>
                          </p:cTn>
                        </p:par>
                      </p:childTnLst>
                    </p:cTn>
                  </p:par>
                  <p:par>
                    <p:cTn id="105" fill="hold">
                      <p:stCondLst>
                        <p:cond delay="indefinite"/>
                      </p:stCondLst>
                      <p:childTnLst>
                        <p:par>
                          <p:cTn id="106" fill="hold">
                            <p:stCondLst>
                              <p:cond delay="0"/>
                            </p:stCondLst>
                            <p:childTnLst>
                              <p:par>
                                <p:cTn id="107" presetID="2" presetClass="entr" presetSubtype="2" fill="hold" nodeType="clickEffect">
                                  <p:stCondLst>
                                    <p:cond delay="0"/>
                                  </p:stCondLst>
                                  <p:childTnLst>
                                    <p:set>
                                      <p:cBhvr>
                                        <p:cTn id="108" dur="1" fill="hold">
                                          <p:stCondLst>
                                            <p:cond delay="0"/>
                                          </p:stCondLst>
                                        </p:cTn>
                                        <p:tgtEl>
                                          <p:spTgt spid="12"/>
                                        </p:tgtEl>
                                        <p:attrNameLst>
                                          <p:attrName>style.visibility</p:attrName>
                                        </p:attrNameLst>
                                      </p:cBhvr>
                                      <p:to>
                                        <p:strVal val="visible"/>
                                      </p:to>
                                    </p:set>
                                    <p:anim calcmode="lin" valueType="num">
                                      <p:cBhvr additive="base">
                                        <p:cTn id="109" dur="500" fill="hold"/>
                                        <p:tgtEl>
                                          <p:spTgt spid="12"/>
                                        </p:tgtEl>
                                        <p:attrNameLst>
                                          <p:attrName>ppt_x</p:attrName>
                                        </p:attrNameLst>
                                      </p:cBhvr>
                                      <p:tavLst>
                                        <p:tav tm="0">
                                          <p:val>
                                            <p:strVal val="1+#ppt_w/2"/>
                                          </p:val>
                                        </p:tav>
                                        <p:tav tm="100000">
                                          <p:val>
                                            <p:strVal val="#ppt_x"/>
                                          </p:val>
                                        </p:tav>
                                      </p:tavLst>
                                    </p:anim>
                                    <p:anim calcmode="lin" valueType="num">
                                      <p:cBhvr additive="base">
                                        <p:cTn id="110"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animBg="1"/>
      <p:bldP spid="74" grpId="0" animBg="1"/>
      <p:bldP spid="75" grpId="0" animBg="1"/>
      <p:bldP spid="76" grpId="0" animBg="1"/>
      <p:bldP spid="77" grpId="0" animBg="1"/>
      <p:bldP spid="78" grpId="0" animBg="1"/>
      <p:bldP spid="79" grpId="0" animBg="1"/>
      <p:bldP spid="80" grpId="0" animBg="1"/>
      <p:bldP spid="81" grpId="0" animBg="1"/>
      <p:bldP spid="72" grpId="0"/>
      <p:bldP spid="85" grpId="0" animBg="1"/>
      <p:bldP spid="86" grpId="0" animBg="1"/>
      <p:bldP spid="87" grpId="0" animBg="1"/>
      <p:bldP spid="88" grpId="0" animBg="1"/>
      <p:bldP spid="89" grpId="0" animBg="1"/>
      <p:bldP spid="90" grpId="0" animBg="1"/>
      <p:bldP spid="91" grpId="0" animBg="1"/>
      <p:bldP spid="92" grpId="0" animBg="1"/>
      <p:bldP spid="93" grpId="0" animBg="1"/>
      <p:bldP spid="84" grpId="0"/>
      <p:bldP spid="107" grpId="0" animBg="1"/>
    </p:bldLst>
  </p:timing>
</p:sld>
</file>

<file path=ppt/theme/theme1.xml><?xml version="1.0" encoding="utf-8"?>
<a:theme xmlns:a="http://schemas.openxmlformats.org/drawingml/2006/main" name="Default Theme">
  <a:themeElements>
    <a:clrScheme name="Stampede - Light">
      <a:dk1>
        <a:srgbClr val="445469"/>
      </a:dk1>
      <a:lt1>
        <a:sysClr val="window" lastClr="FFFFFF"/>
      </a:lt1>
      <a:dk2>
        <a:srgbClr val="445469"/>
      </a:dk2>
      <a:lt2>
        <a:srgbClr val="FFFFFF"/>
      </a:lt2>
      <a:accent1>
        <a:srgbClr val="2686A7"/>
      </a:accent1>
      <a:accent2>
        <a:srgbClr val="54BE71"/>
      </a:accent2>
      <a:accent3>
        <a:srgbClr val="8BC248"/>
      </a:accent3>
      <a:accent4>
        <a:srgbClr val="EF9527"/>
      </a:accent4>
      <a:accent5>
        <a:srgbClr val="ED423D"/>
      </a:accent5>
      <a:accent6>
        <a:srgbClr val="202F3E"/>
      </a:accent6>
      <a:hlink>
        <a:srgbClr val="F33B48"/>
      </a:hlink>
      <a:folHlink>
        <a:srgbClr val="FFC000"/>
      </a:folHlink>
    </a:clrScheme>
    <a:fontScheme name="Custom 1">
      <a:majorFont>
        <a:latin typeface="Lato"/>
        <a:ea typeface=""/>
        <a:cs typeface=""/>
      </a:majorFont>
      <a:minorFont>
        <a:latin typeface="La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Stampede - Light">
      <a:dk1>
        <a:srgbClr val="445469"/>
      </a:dk1>
      <a:lt1>
        <a:sysClr val="window" lastClr="FFFFFF"/>
      </a:lt1>
      <a:dk2>
        <a:srgbClr val="445469"/>
      </a:dk2>
      <a:lt2>
        <a:srgbClr val="FFFFFF"/>
      </a:lt2>
      <a:accent1>
        <a:srgbClr val="2686A7"/>
      </a:accent1>
      <a:accent2>
        <a:srgbClr val="54BE71"/>
      </a:accent2>
      <a:accent3>
        <a:srgbClr val="8BC248"/>
      </a:accent3>
      <a:accent4>
        <a:srgbClr val="EF9527"/>
      </a:accent4>
      <a:accent5>
        <a:srgbClr val="ED423D"/>
      </a:accent5>
      <a:accent6>
        <a:srgbClr val="202F3E"/>
      </a:accent6>
      <a:hlink>
        <a:srgbClr val="F33B48"/>
      </a:hlink>
      <a:folHlink>
        <a:srgbClr val="FFC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Blank for Breaks">
  <a:themeElements>
    <a:clrScheme name="Stampede - Light">
      <a:dk1>
        <a:srgbClr val="445469"/>
      </a:dk1>
      <a:lt1>
        <a:sysClr val="window" lastClr="FFFFFF"/>
      </a:lt1>
      <a:dk2>
        <a:srgbClr val="445469"/>
      </a:dk2>
      <a:lt2>
        <a:srgbClr val="FFFFFF"/>
      </a:lt2>
      <a:accent1>
        <a:srgbClr val="2686A7"/>
      </a:accent1>
      <a:accent2>
        <a:srgbClr val="54BE71"/>
      </a:accent2>
      <a:accent3>
        <a:srgbClr val="8BC248"/>
      </a:accent3>
      <a:accent4>
        <a:srgbClr val="EF9527"/>
      </a:accent4>
      <a:accent5>
        <a:srgbClr val="ED423D"/>
      </a:accent5>
      <a:accent6>
        <a:srgbClr val="202F3E"/>
      </a:accent6>
      <a:hlink>
        <a:srgbClr val="F33B48"/>
      </a:hlink>
      <a:folHlink>
        <a:srgbClr val="FFC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1_Custom Design">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F05F79B5FEF3641B43A22702C26D3A4" ma:contentTypeVersion="6" ma:contentTypeDescription="Create a new document." ma:contentTypeScope="" ma:versionID="ce48d7705487e0ea0106b893a40b2668">
  <xsd:schema xmlns:xsd="http://www.w3.org/2001/XMLSchema" xmlns:xs="http://www.w3.org/2001/XMLSchema" xmlns:p="http://schemas.microsoft.com/office/2006/metadata/properties" xmlns:ns2="ace4918c-a9e1-47ae-9d12-1e111431c2c2" targetNamespace="http://schemas.microsoft.com/office/2006/metadata/properties" ma:root="true" ma:fieldsID="c562da7c7b1fc9ed3f0865cb5f031584" ns2:_="">
    <xsd:import namespace="ace4918c-a9e1-47ae-9d12-1e111431c2c2"/>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ce4918c-a9e1-47ae-9d12-1e111431c2c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9DDAD05-5984-4ECA-840E-650FCBCBC5E5}">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C5345EA5-A9D2-4853-8219-C72D44C6DA3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ce4918c-a9e1-47ae-9d12-1e111431c2c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FC48AEE-90CC-42AA-8C2B-EFA996C506B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2963</TotalTime>
  <Words>1183</Words>
  <Application>Microsoft Macintosh PowerPoint</Application>
  <PresentationFormat>Personalizado</PresentationFormat>
  <Paragraphs>235</Paragraphs>
  <Slides>37</Slides>
  <Notes>10</Notes>
  <HiddenSlides>1</HiddenSlides>
  <MMClips>0</MMClips>
  <ScaleCrop>false</ScaleCrop>
  <HeadingPairs>
    <vt:vector size="6" baseType="variant">
      <vt:variant>
        <vt:lpstr>Fuentes usadas</vt:lpstr>
      </vt:variant>
      <vt:variant>
        <vt:i4>12</vt:i4>
      </vt:variant>
      <vt:variant>
        <vt:lpstr>Tema</vt:lpstr>
      </vt:variant>
      <vt:variant>
        <vt:i4>5</vt:i4>
      </vt:variant>
      <vt:variant>
        <vt:lpstr>Títulos de diapositiva</vt:lpstr>
      </vt:variant>
      <vt:variant>
        <vt:i4>37</vt:i4>
      </vt:variant>
    </vt:vector>
  </HeadingPairs>
  <TitlesOfParts>
    <vt:vector size="54" baseType="lpstr">
      <vt:lpstr>Arial Unicode MS</vt:lpstr>
      <vt:lpstr>Calibri</vt:lpstr>
      <vt:lpstr>Calibri Light</vt:lpstr>
      <vt:lpstr>Consolas</vt:lpstr>
      <vt:lpstr>Lato</vt:lpstr>
      <vt:lpstr>Lato Light</vt:lpstr>
      <vt:lpstr>Lato Regular</vt:lpstr>
      <vt:lpstr>ＭＳ Ｐゴシック</vt:lpstr>
      <vt:lpstr>Raleway Black</vt:lpstr>
      <vt:lpstr>Raleway Light</vt:lpstr>
      <vt:lpstr>Times New Roman</vt:lpstr>
      <vt:lpstr>Arial</vt:lpstr>
      <vt:lpstr>Default Theme</vt:lpstr>
      <vt:lpstr>Custom Design</vt:lpstr>
      <vt:lpstr>Blank for Breaks</vt:lpstr>
      <vt:lpstr>1_Custom Design</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Marlon Coti</dc:creator>
  <cp:lastModifiedBy>Edgar Vicente Suc Sis</cp:lastModifiedBy>
  <cp:revision>7</cp:revision>
  <dcterms:created xsi:type="dcterms:W3CDTF">2019-07-17T06:51:37Z</dcterms:created>
  <dcterms:modified xsi:type="dcterms:W3CDTF">2019-12-07T06:41:15Z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0x010100DF05F79B5FEF3641B43A22702C26D3A4</vt:lpwstr>
  </property>
</Properties>
</file>